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59C13-C0E1-4F89-83E0-556DC1EB9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A794E-045C-40DE-BA40-3949CA725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FCEED-4B0C-4789-B8C7-FDD9E3A6A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238E03-8036-48A8-856C-864A9270C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57308C-FA8E-482B-A402-9C7EF9BD6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9B6DD1-48CB-46ED-B385-27EC09B1A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52F786-1F98-4FA5-9903-2B724C17B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DB4B35-3783-49A4-BB72-EB371591B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B9FF59-A8E4-4FE6-B6B7-10D85C3AE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C7DED-41F6-4784-9817-B3077D038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A2722-D19A-4A5E-A835-24907F09A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3020001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护理查房PPT讨论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护理方案与实施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讨论与反思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护理查房PPT讨论是为了提高护理人员的专业知识和技能，通过案例分析、问题探讨等方式，促进护理实践与理论的结合，提升护理服务质量。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，护理工作面临着越来越多的挑战和机遇。为了更好地适应这一变化，护理人员需要不断学习和进步，而护理查房PPT讨论作为一种有效的学习方式，可以帮助护理人员更好地掌握先进的护理理念和技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在查房前，需要选择合适的病例，收集相关资料，整理患者的病史、治疗经过等信息。同时，需要准备PPT演示文稿，包括病例的基本信息、护理重点、难点等内容。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在查房时，首先由主讲人介绍病例的基本情况，然后针对病例的护理问题进行深入探讨，提出解决方案。其他参与人员也可以发表自己的观点和建议，共同探讨最佳的护理方案。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总结阶段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在查房结束后，需要对本次讨论进行总结，对提出的护理方案进行评估和优化，同时也可以对本次讨论的不足之处进行反思和改进。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年龄：65岁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职业：退休教师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籍贯：北京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患者10年前诊断为慢性阻塞性肺疾病（COPD），长期使用沙美特罗替卡松吸入剂治疗。近1周来出现咳嗽、咳痰加重，伴有气喘，夜间不能平卧。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体温37.5℃，脉搏90次/分，呼吸24次/分，血压130/80mmHg。桶状胸，叩诊过清音，双肺可闻及干湿啰音。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咳嗽、咳痰伴气喘10余年，加重1周。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病情简介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慢性阻塞性肺疾病急性加重期。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入院诊断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治疗经过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入院后给予吸氧、抗炎、平喘、止咳化痰等治疗，病情有所好转。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监测生命体征，评估患者情况，遵医嘱执行治疗计划，提供心理支持，指导患者正确使用吸入剂等。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护理方案与实施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识别患者存在的问题和潜在风险，为制定护理计划提供依据。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5317" r="253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护理诊断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收集患者病史、体征、检查结果等信息，综合分析以确定护理诊断。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根据患者病情和护理需求，确定护理诊断的优先顺序。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诊断优先级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护理诊断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提供日常护理服务，包括病情观察、生命体征监测、口腔护理等。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针对不同疾病和患者需求，提供专业化的护理服务，如管道护理、压疮预防等。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关注患者心理状态，提供心理支持和疏导，促进患者心理健康。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https://d.book118.com/247130200012006051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2024-09-23T21:26:56.193</cp:lastPrinted>
  <dcterms:created xsi:type="dcterms:W3CDTF">2024-09-23T13:26:56Z</dcterms:created>
  <dcterms:modified xsi:type="dcterms:W3CDTF">2024-09-23T13:26:58Z</dcterms:modified>
</cp:coreProperties>
</file>