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374E3-A949-4990-BD7B-6760837C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86614-AA2F-433D-80DE-4A8626AD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349C-7550-49EC-A16C-B3BF4783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8D811-D18E-4AAE-859F-EBF59554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B338F-D062-42D3-844B-0DBD94E4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CAF9F-4E12-4609-A9D9-0645DF73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9F020-404C-482F-B001-CA29E367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91707-2054-4E6F-B67E-AABDCC0B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45D60-3DFF-4661-B723-BF066856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65640-C893-46DF-93A3-C9F42386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C7B54-6ACD-4866-8FA0-A2A45A80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1106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医院专项护理之清洁照料专项护理PPT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XX-XX-XX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清洁照料专项护理的种类与实施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清洁照料专项护理的实施效果与挑战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清洁照料专项护理概述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清洁照料专项护理是指为住院患者提供的专门性清洁护理服务，包括但不限于身体清洁、口腔清洁、头发清洁、皮肤清洁等。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旨在维护患者的身体健康，提高生活质量，预防感染和并发症，以及促进患者的心理舒适。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通过定期的身体清洁和口腔清洁，可以去除身上的细菌和病毒，降低感染的风险。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提高舒适度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清洁可以减轻皮肤瘙痒、疼痛和不适，提高患者的舒适度。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保持身体和心理的清洁和舒适，有助于提高患者的康复速度和效果。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清洁照料专项护理的历史与发展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清洁照料作为医院专项护理的一部分，起源于中世纪欧洲的医院，当时主要是为了防止患者之间的交叉感染。随着医学和护理学的发展，清洁照料的范围和深度不断扩大和深化。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现代医院中，清洁照料已经成为一项重要的护理工作，被纳入医院的质量管理体系和患者满意度评估中。同时，随着人们对健康和生活质量的追求，清洁照料也在不断发展和创新，如增加个性化的清洁照料服务、引入专业的清洁护理技术和设备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清洁照料专项护理的种类与实施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包括每日早晚刷牙、口腔溃疡患者使用漱口水等。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口腔清洁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根据患者身体状况和医嘱，定期为患者洗头，保持头发清洁。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头发清洁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定期为卧床患者翻身、擦洗身体，保持皮肤清洁干燥，预防压疮等并发症。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皮肤清洁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定期更换床单、被套、枕套等，保持床铺清洁卫生，预防交叉感染。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床单位清洁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基础清洁照料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针对造口患者，根据造口类型、位置、大小等情况，提供专业的造口护理，包括清洗、更换造口袋等。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特殊清洁照料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为尿管患者提供专业的尿管护理，包括会阴部清洗、尿管更换等。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尿管护理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为伤口患者提供专业的伤口护理，包括清洗、更换敷料等。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通过定期翻身、检查皮肤状况等措施，预防压疮的发生。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预防压疮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通过严格的消毒隔离制度、手卫生等措施，预防交叉感染的发生。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对患者及家属进行相关健康宣教，提高他们的卫生保健意识和能力。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预防性清洁照料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清洁照料专项护理的实践方法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制定清洁照料计划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考虑患者的身体状况和皮肤敏感度，选择适当的清洁方式和用品。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制定清洁日程表，明确清洁时间和任务，确保清洁照料工作的有序进行。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22961" b="229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根据患者病情和身体状况，制定个性化的清洁照料计划，包括清洁频率、清洁部位、使用的清洁用品等。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选择合适的清洁用品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根据患者的皮肤类型和敏感度，选择温和、无刺激的清洁用品，如温和的肥皂、洗发水、沐浴露等。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考虑患者的病情和身体状况，选择适合的清洁用品，如皮肤干燥的患者宜使用保湿型沐浴露，感染性伤口患者宜使用消毒液等。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选择有品牌、有质量保证的清洁用品，确保清洁效果和安全性。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505" b="25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实施清洁照料操作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操作前，确认患者身体状况和情绪状态，向患者解释操作目的和过程，减轻其紧张情绪。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操作中，注意保暖、保护患者隐私和安全，根据清洁计划进行相应的清洁操作。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操作后，及时清理现场，整理清洁用品，确保清洁环境的整洁和卫生。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https://d.book118.com/247131106041006035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2024-09-09T14:44:50.434</cp:lastPrinted>
  <dcterms:created xsi:type="dcterms:W3CDTF">2024-09-09T06:44:50Z</dcterms:created>
  <dcterms:modified xsi:type="dcterms:W3CDTF">2024-09-09T06:44:52Z</dcterms:modified>
</cp:coreProperties>
</file>