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77D58-8441-485C-A164-501BBDC5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D152D-2041-46E1-8267-2ECAA576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B8628-93A2-4E5F-BC3C-EC0BA5CBB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DDF70-3E91-4A56-92DE-49927E24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55C94F-4F15-47AD-AF3A-0F6AF06F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EAC61-7339-4666-ADBB-6713E6A8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0AFBE-78B0-45E9-AF74-B3995D687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89D1B-A2AE-45D6-952A-B68580AAF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F675B-10F8-4677-8828-FE16B575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A6A0B-2BF0-4A71-B2D5-307C03EA1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C102-D5FB-4EDC-900C-013B61DD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1154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急危重症基本用药济南文档课件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急危重症基本用药概述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常见急危重症及对应药物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急危重症药物应用实例分析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急危重症药物的管理与培训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急危重症药物的未来发展与展望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急危重症基本用药概述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急危重症基本用药是指针对急危重症患者，在紧急情况下用于抢救和治疗的药品。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根据疾病类型和紧急程度，急危重症基本用药可以分为急救药品、重症监护药品、解毒药品等。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遵循安全、有效、经济的原则，确保患者得到及时、正确的治疗。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注意药品的剂量、用法、配伍禁忌以及不良反应，避免出现用药错误和药物不良反应。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用药原则与注意事项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根据患者的病情和医生的建议，选择合适的药品，确保药品质量可靠、来源正规。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严格按照药品说明书或医生的指导使用药品，注意观察患者的反应，及时调整用药方案。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常见急危重症及对应药物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急性心肌梗死是一种严重的冠心病类型，可能导致心肌坏死和心脏功能受损。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急性心梗的药物治疗主要包括抗血小板聚集、抗凝、溶栓和调脂等药物治疗，以降低心肌耗氧量、改善心肌缺血和预防血栓形成。常用的药物包括阿司匹林、氯吡格雷、低分子肝素、链激酶和尿激酶等。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脑卒中是一种急性脑血管事件，可能导致脑组织损伤和瘫痪等严重后果。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脑卒中的药物治疗主要包括降低颅内压、控制血压和血糖、抗血小板聚集和改善脑代谢等。常用的药物包括甘露醇、速尿、尼莫地平、阿司匹林、氯吡格雷和胞磷胆碱等。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急性中毒是指人体在短时间内大量接触有毒物质，可能导致多器官功能受损和死亡。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急性中毒的药物治疗主要包括催吐、洗胃、导泻和利尿等，以清除体内毒物。同时需要给予特效解毒剂，如阿托品、解磷定等，以缓解中毒症状。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https://d.book118.com/247131154151006051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2024-09-25T02:41:31.667</cp:lastPrinted>
  <dcterms:created xsi:type="dcterms:W3CDTF">2024-09-24T18:41:31Z</dcterms:created>
  <dcterms:modified xsi:type="dcterms:W3CDTF">2024-09-24T18:41:33Z</dcterms:modified>
</cp:coreProperties>
</file>