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33D5AE-0737-4357-BD6C-5009F0296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F897B-2BBF-449D-A701-78B0B143D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A02690-E5C0-46D8-A8B0-BDEF2AA22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95B6BA-328B-4820-8D18-3EA4F3826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3DF731-2A93-4378-8465-E966B4AEA7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48AC1C-176F-427C-B829-430E9C8787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139B3-BB3F-4E96-8A8C-D40ECB5F39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9527E-CFAB-46AB-B0D1-90E4DBDDBB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D3601-A6A0-4180-88A3-ECC54E2706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9E38C-DBB4-42C7-87DD-E83A1D724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52EC14-2E42-4621-A629-6C91593D5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3216416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医美行业发展现状及未来趋势分析报告</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医美行业概述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医美行业发展现状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医美行业未来趋势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医美行业挑战与机遇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医美行业发展建议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医美行业概述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医美行业是指通过医疗手段改善人们的外貌和形象，包括整形、美容、皮肤管理等领域。随着人们生活水平的提高和审美观念的转变，医美行业逐渐受到越来越多人的关注和追捧。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本报告旨在分析医美行业的发展现状和未来趋势，为相关企业和投资者提供决策参考，同时帮助消费者更好地了解医美市场和选择适合自己的医美服务。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本报告主要关注中国医美市场的发展情况，同时涉及全球医美市场的概况和趋势。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本报告主要分析近几年医美行业的发展情况，并对未来几年的发展趋势进行预测。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行业领域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本报告涵盖整形、美容、皮肤管理等医美领域，涉及手术类和非手术类医美项目。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医美行业概述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医美是医疗美容的简称，指运用药物、手术、医疗器械以及其他具有创伤性或者不可逆性的医学技术方法对人的容貌和人体各部位形态进行的修复与再塑。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医美定义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是否需要手术，医美可分为手术类和非手术类。手术类医美项目从根本上改变或改善面部及身体部位的外观，包括眼部整形、鼻部整形、胸部整形等；非手术类医美项目又称轻医美，包括注射填充、激光治疗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医美分类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875" r="15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2010年至今，医美行业进入快速发展阶段，技术不断创新，服务更加专业化、个性化。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萌芽期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20世纪80年代，医美行业开始在中国萌芽，主要以简单的整形手术为主。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90年代至2010年，随着人们生活水平的提高和审美观念的转变，医美行业逐渐发展壮大，出现了更多的专业机构和医生。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主要包括消费者和渠道商。消费者是医美服务的最终用户，渠道商则负责将医美服务推向市场，包括线上和线下渠道。</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下游</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主要包括医美原料供应商和医美器械供应商。原料包括玻尿酸、肉毒素等；器械包括激光设备、射频设备等。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上游</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包括公立医院的整形外科、皮肤科和民营医美机构等。中游机构是医美服务的直接提供者，负责为消费者提供医美咨询、手术和非手术治疗等服务。</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中游</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医美行业发展现状</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近年来，医美行业市场规模持续扩大，成为全球范围内增长最快的行业之一。根据数据显示，XXXX年医美行业市场规模已达到数千亿元人民币。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医美行业市场增长率一直保持在较高水平，预计未来几年仍将保持快速增长。随着消费升级和人们对美的追求，医美行业的市场需求将持续增加。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年龄分布</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医美消费者年龄分布广泛，以20-50岁女性为主。其中，30-40岁女性是医美消费的主力军，占比超过一半。</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消费能力</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医美消费者普遍具有较高的消费能力，愿意为美丽和健康投资。他们注重品质和服务，对医美产品的安全性和效果有较高要求。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医美行业竞争激烈，市场集中度逐渐提高。目前，市场上形成了以大型连锁医美机构为主导，中小型医美机构快速发展的格局。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主要企业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在医美行业中，涌现出了一批具有品牌影响力和市场竞争力的企业。这些企业通过技术创新、服务升级和营销推广等手段，不断扩大市场份额。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竞争格局与主要企业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政府对医美行业的管理逐渐加强，出台了一系列政策法规来规范市场秩序和保障消费者权益。例如，对医美机构的资质认证、广告宣传的监管以及对非法医美行为的打击等。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政策环境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政策法规的实施对医美行业产生了深远影响。一方面，规范了市场秩序，提高了行业的整体形象和信誉；另一方面，也增加了医美机构的运营成本和合规压力。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法规影响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医美行业未来趋势</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应用于医美领域，实现个性化、精准化的治疗方案。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3D打印技术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人工智能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激光技术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辅助诊断和治疗，提高医美服务的安全性和效率。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不断创新和完善，应用于更多医美项目，提高治疗效果。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技术创新与升级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https://d.book118.com/247132164161006050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2024-09-23T16:29:37.966</cp:lastPrinted>
  <dcterms:created xsi:type="dcterms:W3CDTF">2024-09-23T08:29:37Z</dcterms:created>
  <dcterms:modified xsi:type="dcterms:W3CDTF">2024-09-23T08:29:40Z</dcterms:modified>
</cp:coreProperties>
</file>