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3CC70-0312-4536-8C9B-026EB35F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FCB3E-4001-4215-A9E4-9097D9FB6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4E8ED-A074-43EF-B74C-07A3DBA1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1E5AC-644D-4408-A422-33B8D451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9695A-F20A-41AE-B4B8-E4BA2906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2B502-8EC9-4EB3-973C-284B6BFA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085E5-A42A-4C7F-9430-B7569507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F7C20-6552-4214-8A36-711B4982E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C2320-60B2-425B-9740-B692EEF0E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9C649-A00B-4509-A2E8-88BE9161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87EF3-8063-43BA-B5A9-B854DAB75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4022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导游技能实训总结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导游技能实训过程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18" r="1821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126" r="2112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通过实训，使学生掌握导游接团、讲解、应变等基本技能，提高实际操作能力。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掌握导游基本技能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了解旅游行业相关法律法规、安全规定和行业规范，确保学生在实际工作中遵守规定。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熟悉旅游行业规范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通过实训，培养学生的沟通、协调、组织等综合能力，提高综合素质。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加深学生对导游职业的认识和认同，树立良好的职业态度和职业道德。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增强职业认同感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08" r="13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学习并实践导游接团的全过程，包括接团准备、迎接游客、入住酒店等环节。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导游接团流程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景点讲解技巧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应变能力培养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旅游行业规范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掌握讲解词撰写、语言表达、讲解方式等技巧，提高讲解水平。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模拟应对旅游过程中可能出现的突发状况，培养学生处理问题的应变能力。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学习旅游行业相关法律法规、安全规定和行业规范，了解在实际工作中应遵守的规定。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学习导游业务、旅游法规等相关理论知识，为实训打下基础。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在模拟场景中实践导游接团、讲解、应变等技能，提高实际操作能力。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组织学生参观旅游景点、酒店等实地，了解行业实际情况。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对实训过程进行总结反思，找出不足之处并加以改进。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导游技能实训过程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讲解内容准备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在导游讲解技巧训练中，我们首先需要准备讲解内容，包括景点背景、历史渊源、文化内涵等方面的知识。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语言表达与节奏控制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讲解过程中，我们需要注意语言表达的清晰、准确和生动，同时掌握好讲解节奏，使游客能够更好地听懂和接受。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互动与沟通技巧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导游需要具备良好的互动和沟通技巧，能够与游客建立良好的关系，回答游客问题，满足游客需求。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导游讲解技巧训练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交通与住宿安排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根据目的地和行程安排，我们需要预订合适的交通工具和住宿设施，确保游客的出行和住宿安全舒适。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景点组合与优化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在规划旅游路线时，我们需要注重景点的组合与优化，避免重复和浪费时间，提高游客的旅游体验。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目的地选择与安排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在旅游路线规划实践中，我们需要根据游客需求和时间安排，选择合适的目的地，并合理安排行程。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旅游路线规划实践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作为导游，我们需要保持良好的服务态度和礼仪，尊重游客，提供优质的服务。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服务态度与礼仪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在旅游服务中，团队协作至关重要。我们需要与旅行社、司机、餐厅等各方密切配合，确保游客的旅游体验顺利。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在旅游过程中，可能会遇到各种突发事件，如天气变化、交通延误等。我们需要具备应对突发事件的能力，及时采取措施解决问题。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旅游服务技能提升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作为导游，我们需要时刻保持安全意识，采取必要的安全防范措施，确保游客的人身安全。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安全意识与防范措施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在遇到紧急情况时，我们需要冷静应对，按照预先制定的处理程序采取措施，如火灾、交通事故等。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为了应对可能发生的医疗紧急情况，我们需要了解基本的医疗急救知识，如心肺复苏、止血等。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医疗急救知识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https://d.book118.com/247134022035006034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2024-09-08T01:31:47.860</cp:lastPrinted>
  <dcterms:created xsi:type="dcterms:W3CDTF">2024-09-07T17:31:47Z</dcterms:created>
  <dcterms:modified xsi:type="dcterms:W3CDTF">2024-09-07T17:31:49Z</dcterms:modified>
</cp:coreProperties>
</file>