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92D01A-400B-427C-A35A-4478F6CC59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27845B-7D3C-4988-BA0C-84EE29EBA8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A5D69C-EE12-445D-9CD4-2304493E06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C59A72-46E4-4AA2-9CDC-38487B0975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476C67C-CC33-44CE-AB77-7A37E7788A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821ABFB-B9EE-4AE4-BC15-86E3EC2E1E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C40FE37-A171-4938-907C-2EF2522B27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406B46-FD68-4C3F-AFC3-0B1EA8E6C4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002DB5-F4B3-4F74-9284-0A4F850A81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B6FECC-BC6A-4D6C-9652-ABB79D5DBB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E116EF-1E94-4924-966A-0DC29C9AF4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7134053010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新生儿吸痰的方法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5854" y="4977559"/>
            <a:ext cx="2343302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新生儿吸痰的必要性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新生儿吸痰的准备工作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新生儿吸痰的操作方法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新生儿吸痰的后续护理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新生儿吸痰的注意事项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新生儿吸痰的必要性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新生儿呼吸道炎症可能导致分泌物增多，引起呼吸道阻塞。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呼吸道炎症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6625" b="16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羊水吸入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喉部发育不良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部分新生儿在分娩过程中可能吸入羊水，导致呼吸道阻塞。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新生儿喉部发育不良可能导致喉部阻塞，影响呼吸。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新生儿呼吸道阻塞的常见原因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吸痰可以清除呼吸道内的分泌物和异物，保持呼吸道通畅，确保新生儿正常呼吸。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6689" r="6689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4648" r="14648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5083" r="15083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保持呼吸道通畅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呼吸道阻塞可能导致新生儿窒息，吸痰可以有效预防这种情况发生。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预防窒息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保持呼吸道通畅有利于新生儿肺部发育，降低肺部感染的风险。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促进肺部发育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新生儿吸痰的益处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新生儿吸痰的准备工作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383" r="2938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24" r="3252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选择合适的吸痰器，确保其能够提供适当的吸力，同时不会对宝宝的呼吸道造成伤害。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吸痰器的选择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检查吸痰器的功能是否正常，确保其配件齐全且清洁无菌。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吸痰器的准备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吸痰器的选择与准备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6" r="27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将新生儿放置在舒适的体位，以便于吸痰操作。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在操作前安抚新生儿，使其情绪稳定，减少哭闹和反抗。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新生儿的准备与安抚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安抚新生儿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新生儿的姿势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操作环境的清洁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确保操作环境干净整洁，以减少感染的风险。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温度和湿度的调节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确保操作环境的温度和湿度适宜，以利于新生儿的呼吸和吸痰操作。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操作环境的准备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新生儿吸痰的操作方法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将新生儿放置在适宜的位置，以便能够顺利吸痰。通常采用平卧或侧卧姿势，头部稍微后仰，以便于痰液引流。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姿势调整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在吸痰过程中，应保持新生儿的舒适度，避免过度的挣扎和扭动。适当固定新生儿的肢体，以避免影响吸痰操作。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固定肢体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正确的吸痰姿势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https://d.book118.com/247134053010006043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2024-09-16T16:54:24.350</cp:lastPrinted>
  <dcterms:created xsi:type="dcterms:W3CDTF">2024-09-16T08:54:24Z</dcterms:created>
  <dcterms:modified xsi:type="dcterms:W3CDTF">2024-09-16T08:54:26Z</dcterms:modified>
</cp:coreProperties>
</file>