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24163-2B83-48F6-BE71-200BEEC6F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C5409-5A10-491E-885F-ABE88B86D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7C51B-5638-4183-9AAA-735892B35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099E93-9BB7-4DD5-B47E-B2A0DE5A6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A4CFF3-9FB7-402C-AF00-2635396BA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124C68-7C0C-4C0B-A9AA-BA4CAF591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EB6073-1E41-4650-AD7B-8FD68141E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AF4553-A639-4B6B-A6A4-57BBF7B1D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C92803-3A2A-4724-B8C7-64796E216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C9567-D132-42D5-9B3A-CC41736FE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3D72E-9C71-4140-85E6-F6904BBA9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3412600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老年人长期卧床并发症预防及护理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老年人长期卧床并发症预防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老年人长期卧床护理措施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药物治疗与辅助器具应用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并发症识别与处理方法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探讨老年人长期卧床并发症的预防及护理方法，提高老年人的生活质量。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随着人口老龄化的加剧，老年人长期卧床的情况日益增多。长期卧床可能导致多种并发症，如压疮、肺部感染、下肢深静脉血栓等，给老年人的健康带来严重威胁。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726" b="87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长期卧床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指老年人因疾病、残疾或其他原因导致卧床时间超过一个月。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并发症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指长期卧床导致的各种疾病或症状，如压疮、肺部感染、下肢深静脉血栓等。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预防及护理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指针对长期卧床老年人的各种并发症采取的预防措施和护理方法，旨在减少并发症的发生，提高老年人的生活质量。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老年人长期卧床并发症预防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每2-3小时为老年人翻身一次，避免长时间同一部位受压。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定期翻身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4750" b="4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保持皮肤清洁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583" r="8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增加营养摄入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667" r="10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定期为老年人洗澡、更换衣物，保持皮肤干燥和清洁。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保证老年人饮食营养均衡，增强身体抵抗力。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褥疮预防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保持室内空气流通，避免长时间关闭门窗。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定期通风换气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鼓励老年人咳嗽、咳痰，定期为其拍背帮助排痰。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帮助排痰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200" r="122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定期为老年人清洁口腔，保持口腔卫生。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肺部感染预防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定期为老年人清洗会阴部，更换尿布或尿不湿。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保持会阴部清洁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鼓励老年人多喝水，增加尿量，有助于冲洗尿道。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鼓励多喝水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对于需要插导尿管的老年人，定期更换尿管，并注意无菌操作。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定期更换尿管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泌尿系统感染预防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穿弹力袜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为老年人穿弹力袜，有助于促进血液循环。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鼓励老年人在床上进行早期活动，如踝泵运动等。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定期为老年人检查下肢血管情况，及时发现并处理深静脉血栓。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67" b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深静脉血栓预防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https://d.book118.com/247134126004006030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2024-09-01T10:19:37.561</cp:lastPrinted>
  <dcterms:created xsi:type="dcterms:W3CDTF">2024-09-01T02:19:37Z</dcterms:created>
  <dcterms:modified xsi:type="dcterms:W3CDTF">2024-09-01T02:19:39Z</dcterms:modified>
</cp:coreProperties>
</file>