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67248-EAB9-45B1-88FC-919054ACF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1BDAE-023D-4623-8E03-DAC1FA878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39D78-E548-4AAA-A3C8-A3FACA15B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17481-4402-48AA-A0D5-452D8566A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BA80A5-4BB2-43ED-AB19-5B60FE10F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B5C949-3E38-43CA-AF97-831976CC2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EB8FEB-369A-464C-B467-D0E4A224F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BF2AA-5ABA-4E7E-A029-117DA10FC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B6ACF-5B6C-4606-B150-4CC666BA6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3AB81-7E42-4D4D-8B0D-893AD21F2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DE856-5A36-4C54-AD2A-7F8A8210C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35026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管理优先事项和紧急任务的方法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识别优先事项和紧急任务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评估优先事项和紧急任务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制定管理计划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实施管理计划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调整和优化管理计划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通过合理规划和优先处理重要事项，减少时间浪费，提高工作效率。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及时响应紧急任务，确保关键任务得到妥善处理，避免延误或遗漏。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确保任务完成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明确任务优先级，有助于团队成员合理分配工作，减少冲突，增强协作。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介绍如何评估任务的优先级，包括任务的重要性、紧急程度、影响范围等因素。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3423" r="334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探讨有效的时间管理技巧，如制定任务清单、设定时间限制、避免干扰等。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分享促进团队协作的方法，如明确角色与责任、建立沟通渠道、定期回顾与调整等。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识别优先事项和紧急任务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指对组织或个人目标实现具有重要影响，需要优先处理的事项。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优先事项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指需要立即处理，否则将导致严重后果的任务。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定义优先事项和紧急任务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制定任务清单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将待处理的任务列出清单，便于全面了解和掌握任务情况。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确定优先级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根据任务的重要性和紧急性，对任务进行排序，确定处理的先后顺序。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分析任务的重要性和紧急性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根据任务的性质、影响范围、截止日期等因素，判断任务的重要性和紧急性。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48" b="66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识别工具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时间管理矩阵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使用时间管理矩阵，将任务分为重要且紧急、重要不紧急、不重要但紧急、不重要不紧急四类，有助于清晰识别优先事项和紧急任务。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任务管理软件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采用任务管理软件，如Trello、Asana等，可以方便地制定任务清单、设置任务优先级，并实时跟踪任务进度。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日程计划表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制定日程计划表，将任务安排到具体的时间段内，以确保按时完成任务。同时，也有助于识别出时间冲突或安排不合理的任务。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评估优先事项和紧急任务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评估任务或项目对公司或团队目标的贡献程度，以确定其重要性。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根据任务或项目的截止日期和后果，评估其需要完成的紧急程度。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考虑任务或项目所需的人力、物力、财力等资源，以合理安排工作计划。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收集相关数据，运用统计和分析工具对任务或项目进行深入分析，以量化方式评估其优先级。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请教领域专家或资深员工，利用其经验和知识对任务或项目进行评估。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会议讨论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组织团队成员进行会议讨论，共同评估任务或项目的优先级，并达成共识。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将评估后的任务或项目按照优先级排序，形成清单，以便团队成员清晰了解工作重点。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优先级清单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833" b="14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运用图表等可视化工具，将评估结果直观展示，帮助团队成员更好地理解任务或项目的优先级。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可视化图表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编写详细的评估报告，包括评估标准、方法、结果等，以供决策层参考和审批。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报告文档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评估结果呈现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制定管理计划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通过合理规划时间和资源，提高工作效率，减少浪费和延误。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确定优先事项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明确当前阶段最重要的任务或项目，以便将资源和精力集中在这些方面。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应对紧急任务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及时响应和处理突发事件或紧急任务，确保工作进度不受影响。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https://d.book118.com/247135026101006036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2024-09-11T11:34:30.791</cp:lastPrinted>
  <dcterms:created xsi:type="dcterms:W3CDTF">2024-09-11T03:34:30Z</dcterms:created>
  <dcterms:modified xsi:type="dcterms:W3CDTF">2024-09-11T03:34:33Z</dcterms:modified>
</cp:coreProperties>
</file>