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0551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184.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51" name="幻灯片图像占位符 1"/>
          <p:cNvSpPr>
            <a:spLocks noGrp="1" noRot="1" noChangeAspect="1"/>
          </p:cNvSpPr>
          <p:nvPr>
            <p:ph type="sldImg"/>
          </p:nvPr>
        </p:nvSpPr>
        <p:spPr/>
      </p:sp>
      <p:sp>
        <p:nvSpPr>
          <p:cNvPr id="1048653" name="备注占位符 2"/>
          <p:cNvSpPr>
            <a:spLocks noGrp="1"/>
          </p:cNvSpPr>
          <p:nvPr>
            <p:ph type="body" idx="1"/>
          </p:nvPr>
        </p:nvSpPr>
        <p:spPr/>
        <p:txBody>
          <a:bodyPr/>
          <a:lstStyle/>
          <a:p>
            <a:endParaRPr lang="zh-CN" altLang="en-US"/>
          </a:p>
        </p:txBody>
      </p:sp>
      <p:sp>
        <p:nvSpPr>
          <p:cNvPr id="1048655" name="灯片编号占位符 3"/>
          <p:cNvSpPr>
            <a:spLocks noGrp="1"/>
          </p:cNvSpPr>
          <p:nvPr>
            <p:ph type="sldNum" sz="quarter" idx="5"/>
          </p:nvPr>
        </p:nvSpPr>
        <p:spPr/>
        <p:txBody>
          <a:bodyPr/>
          <a:lstStyle/>
          <a:p>
            <a:fld id="{39A5F825-9C29-43CC-BB96-80A60E9689F0}"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3" name="幻灯片图像占位符 1"/>
          <p:cNvSpPr>
            <a:spLocks noGrp="1" noRot="1" noChangeAspect="1"/>
          </p:cNvSpPr>
          <p:nvPr>
            <p:ph type="sldImg"/>
          </p:nvPr>
        </p:nvSpPr>
        <p:spPr/>
      </p:sp>
      <p:sp>
        <p:nvSpPr>
          <p:cNvPr id="1048615" name="备注占位符 2"/>
          <p:cNvSpPr>
            <a:spLocks noGrp="1"/>
          </p:cNvSpPr>
          <p:nvPr>
            <p:ph type="body" idx="1"/>
          </p:nvPr>
        </p:nvSpPr>
        <p:spPr/>
        <p:txBody>
          <a:bodyPr/>
          <a:lstStyle/>
          <a:p>
            <a:endParaRPr lang="zh-CN" altLang="en-US"/>
          </a:p>
        </p:txBody>
      </p:sp>
      <p:sp>
        <p:nvSpPr>
          <p:cNvPr id="1048617" name="灯片编号占位符 3"/>
          <p:cNvSpPr>
            <a:spLocks noGrp="1"/>
          </p:cNvSpPr>
          <p:nvPr>
            <p:ph type="sldNum" sz="quarter" idx="5"/>
          </p:nvPr>
        </p:nvSpPr>
        <p:spPr/>
        <p:txBody>
          <a:bodyPr/>
          <a:lstStyle/>
          <a:p>
            <a:fld id="{39A5F825-9C29-43CC-BB96-80A60E9689F0}"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tags" Target="../tags/tag16.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tags" Target="../tags/tag22.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3.xml"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29.xml"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tags" Target="../tags/tag36.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1.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tags" Target="../tags/tag52.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tags" Target="../tags/tag57.xml" /><Relationship Id="rId7"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08ED4CA-1D15-46A5-B1C3-5F56AA245A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ACC892-BF64-417D-AB5E-D1110D085C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080C906-8BDF-4833-8BBD-821D27C10D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E053312-957B-431A-BDB0-473E6EA5DE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F7CFE5-CEDD-4491-8A18-3ED0D61FBB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70C52D-7C74-48E0-839C-01E36C0D3C0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D1B5069-F0AF-48F5-8203-58B99DCC074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C0F99B-62FD-41B7-A56F-04C9BBDDAC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34BE76-7C23-42F3-9E2C-B580DB151E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3B6A5F-C833-48C0-9C8D-06E8EDE8A8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E29CBD-E531-4A56-83E0-4F9C9AA906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3" name="图片 10"/>
          <p:cNvPicPr>
            <a:picLocks noChangeAspect="1"/>
          </p:cNvPicPr>
          <p:nvPr userDrawn="1">
            <p:custDataLst>
              <p:tags r:id="rId2"/>
            </p:custDataLst>
          </p:nvPr>
        </p:nvPicPr>
        <p:blipFill>
          <a:blip r:embed="rId1"/>
          <a:stretch>
            <a:fillRect/>
          </a:stretch>
        </p:blipFill>
        <p:spPr>
          <a:xfrm>
            <a:off x="1506" y="0"/>
            <a:ext cx="12188988" cy="6858000"/>
          </a:xfrm>
          <a:prstGeom prst="rect">
            <a:avLst/>
          </a:prstGeom>
        </p:spPr>
      </p:pic>
      <p:sp>
        <p:nvSpPr>
          <p:cNvPr id="1048668" name="标题 1"/>
          <p:cNvSpPr>
            <a:spLocks noGrp="1"/>
          </p:cNvSpPr>
          <p:nvPr>
            <p:ph type="ctrTitle" hasCustomPrompt="1"/>
            <p:custDataLst>
              <p:tags r:id="rId3"/>
            </p:custDataLst>
          </p:nvPr>
        </p:nvSpPr>
        <p:spPr>
          <a:xfrm>
            <a:off x="838201" y="1018390"/>
            <a:ext cx="6911108" cy="1774346"/>
          </a:xfrm>
        </p:spPr>
        <p:txBody>
          <a:bodyPr anchor="b">
            <a:normAutofit/>
          </a:bodyPr>
          <a:lstStyle>
            <a:lvl1pPr algn="l">
              <a:lnSpc>
                <a:spcPct val="100000"/>
              </a:lnSpc>
              <a:defRPr sz="6000">
                <a:gradFill>
                  <a:gsLst>
                    <a:gs pos="0">
                      <a:srgbClr val="FFFFFF"/>
                    </a:gs>
                    <a:gs pos="85000">
                      <a:schemeClr val="accent1"/>
                    </a:gs>
                  </a:gsLst>
                  <a:lin ang="2700000" scaled="0"/>
                </a:gradFill>
              </a:defRPr>
            </a:lvl1pPr>
          </a:lstStyle>
          <a:p>
            <a:r>
              <a:rPr lang="zh-CN" altLang="en-US"/>
              <a:t>单击编辑母版标题</a:t>
            </a:r>
            <a:endParaRPr lang="zh-CN" altLang="en-US"/>
          </a:p>
        </p:txBody>
      </p:sp>
      <p:sp>
        <p:nvSpPr>
          <p:cNvPr id="1048670" name="副标题 2"/>
          <p:cNvSpPr>
            <a:spLocks noGrp="1"/>
          </p:cNvSpPr>
          <p:nvPr>
            <p:ph type="subTitle" idx="1"/>
            <p:custDataLst>
              <p:tags r:id="rId4"/>
            </p:custDataLst>
          </p:nvPr>
        </p:nvSpPr>
        <p:spPr>
          <a:xfrm>
            <a:off x="838201" y="3021580"/>
            <a:ext cx="6903960" cy="365125"/>
          </a:xfrm>
        </p:spPr>
        <p:txBody>
          <a:bodyPr>
            <a:normAutofit/>
          </a:bodyPr>
          <a:lstStyle>
            <a:lvl1pPr marL="0" indent="0" algn="l">
              <a:lnSpc>
                <a:spcPct val="100000"/>
              </a:lnSpc>
              <a:buNone/>
              <a:defRPr sz="1800">
                <a:gradFill>
                  <a:gsLst>
                    <a:gs pos="0">
                      <a:srgbClr val="FFFFFF"/>
                    </a:gs>
                    <a:gs pos="85000">
                      <a:schemeClr val="accent1"/>
                    </a:gs>
                  </a:gsLst>
                  <a:lin ang="270000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2" name="文本占位符 9"/>
          <p:cNvSpPr>
            <a:spLocks noGrp="1"/>
          </p:cNvSpPr>
          <p:nvPr>
            <p:ph type="body" sz="quarter" idx="13" hasCustomPrompt="1"/>
            <p:custDataLst>
              <p:tags r:id="rId5"/>
            </p:custDataLst>
          </p:nvPr>
        </p:nvSpPr>
        <p:spPr>
          <a:xfrm>
            <a:off x="838200" y="504000"/>
            <a:ext cx="6903960" cy="504000"/>
          </a:xfrm>
          <a:noFill/>
        </p:spPr>
        <p:txBody>
          <a:bodyPr vert="horz" lIns="0" tIns="0" rIns="0" bIns="0" rtlCol="0" anchor="ctr">
            <a:normAutofit/>
          </a:bodyPr>
          <a:lstStyle>
            <a:lvl1pPr>
              <a:defRPr lang="zh-CN" altLang="en-US" sz="1100">
                <a:gradFill>
                  <a:gsLst>
                    <a:gs pos="0">
                      <a:srgbClr val="FFFFFF"/>
                    </a:gs>
                    <a:gs pos="85000">
                      <a:schemeClr val="accent1"/>
                    </a:gs>
                  </a:gsLst>
                  <a:lin ang="2700000" scaled="0"/>
                </a:gradFill>
              </a:defRPr>
            </a:lvl1pPr>
          </a:lstStyle>
          <a:p>
            <a:pPr marL="0" lvl="0" indent="0">
              <a:lnSpc>
                <a:spcPct val="100000"/>
              </a:lnSpc>
              <a:buNone/>
            </a:pPr>
            <a:r>
              <a:rPr lang="zh-CN" altLang="en-US"/>
              <a:t>公司名占位符</a:t>
            </a:r>
            <a:endParaRPr lang="zh-CN" altLang="en-US"/>
          </a:p>
        </p:txBody>
      </p:sp>
      <p:sp>
        <p:nvSpPr>
          <p:cNvPr id="1048674" name="文本占位符 23"/>
          <p:cNvSpPr>
            <a:spLocks noGrp="1"/>
          </p:cNvSpPr>
          <p:nvPr>
            <p:ph type="body" sz="quarter" idx="17" hasCustomPrompt="1"/>
            <p:custDataLst>
              <p:tags r:id="rId6"/>
            </p:custDataLst>
          </p:nvPr>
        </p:nvSpPr>
        <p:spPr>
          <a:xfrm>
            <a:off x="1119171" y="3534481"/>
            <a:ext cx="4992413" cy="504000"/>
          </a:xfrm>
        </p:spPr>
        <p:txBody>
          <a:bodyPr anchor="ctr">
            <a:normAutofit/>
          </a:bodyPr>
          <a:lstStyle>
            <a:lvl1pPr marL="0" indent="0" algn="l">
              <a:lnSpc>
                <a:spcPct val="100000"/>
              </a:lnSpc>
              <a:buNone/>
              <a:defRPr sz="1800">
                <a:gradFill>
                  <a:gsLst>
                    <a:gs pos="0">
                      <a:srgbClr val="FFFFFF"/>
                    </a:gs>
                    <a:gs pos="85000">
                      <a:schemeClr val="accent1"/>
                    </a:gs>
                  </a:gsLst>
                  <a:lin ang="2700000" scaled="0"/>
                </a:gradFill>
              </a:defRPr>
            </a:lvl1pPr>
          </a:lstStyle>
          <a:p>
            <a:pPr lvl="0"/>
            <a:r>
              <a:rPr lang="zh-CN" altLang="en-US"/>
              <a:t>署名占位符</a:t>
            </a:r>
            <a:endParaRPr lang="zh-CN" altLang="en-US"/>
          </a:p>
        </p:txBody>
      </p:sp>
      <p:cxnSp>
        <p:nvCxnSpPr>
          <p:cNvPr id="3145729" name="直接连接符 3"/>
          <p:cNvCxnSpPr/>
          <p:nvPr userDrawn="1">
            <p:custDataLst>
              <p:tags r:id="rId7"/>
            </p:custDataLst>
          </p:nvPr>
        </p:nvCxnSpPr>
        <p:spPr>
          <a:xfrm flipH="1">
            <a:off x="893281" y="3677626"/>
            <a:ext cx="0" cy="242570"/>
          </a:xfrm>
          <a:prstGeom prst="line">
            <a:avLst/>
          </a:prstGeom>
          <a:solidFill>
            <a:srgbClr val="21D29E"/>
          </a:solidFill>
          <a:ln w="50800" cap="rnd">
            <a:solidFill>
              <a:schemeClr val="accent1"/>
            </a:solidFill>
          </a:ln>
          <a:effectLst>
            <a:outerShdw blurRad="63500" sx="102000" sy="102000" algn="ctr" rotWithShape="0">
              <a:schemeClr val="accent1">
                <a:alpha val="38000"/>
              </a:schemeClr>
            </a:outerShdw>
          </a:effectLst>
        </p:spPr>
        <p:style>
          <a:lnRef idx="2">
            <a:schemeClr val="accent1">
              <a:shade val="50000"/>
            </a:schemeClr>
          </a:lnRef>
          <a:fillRef idx="1">
            <a:schemeClr val="accent1"/>
          </a:fillRef>
          <a:effectRef idx="0">
            <a:schemeClr val="accent1"/>
          </a:effectRef>
          <a:fontRef idx="minor">
            <a:schemeClr val="lt1"/>
          </a:fontRef>
        </p:style>
      </p:cxn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7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678"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80"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82" name="页脚占位符 4"/>
          <p:cNvSpPr>
            <a:spLocks noGrp="1"/>
          </p:cNvSpPr>
          <p:nvPr>
            <p:ph type="ftr" sz="quarter" idx="11"/>
            <p:custDataLst>
              <p:tags r:id="rId4"/>
            </p:custDataLst>
          </p:nvPr>
        </p:nvSpPr>
        <p:spPr/>
        <p:txBody>
          <a:bodyPr/>
          <a:lstStyle/>
          <a:p>
            <a:endParaRPr lang="zh-CN" altLang="en-US"/>
          </a:p>
        </p:txBody>
      </p:sp>
      <p:sp>
        <p:nvSpPr>
          <p:cNvPr id="1048684"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5" name="图片 9"/>
          <p:cNvPicPr>
            <a:picLocks noChangeAspect="1"/>
          </p:cNvPicPr>
          <p:nvPr userDrawn="1">
            <p:custDataLst>
              <p:tags r:id="rId2"/>
            </p:custDataLst>
          </p:nvPr>
        </p:nvPicPr>
        <p:blipFill>
          <a:blip r:embed="rId1"/>
          <a:stretch>
            <a:fillRect/>
          </a:stretch>
        </p:blipFill>
        <p:spPr>
          <a:xfrm>
            <a:off x="12137" y="0"/>
            <a:ext cx="12167726" cy="6858000"/>
          </a:xfrm>
          <a:prstGeom prst="rect">
            <a:avLst/>
          </a:prstGeom>
        </p:spPr>
      </p:pic>
      <p:sp>
        <p:nvSpPr>
          <p:cNvPr id="1048686" name="标题 1"/>
          <p:cNvSpPr>
            <a:spLocks noGrp="1"/>
          </p:cNvSpPr>
          <p:nvPr>
            <p:ph type="title" hasCustomPrompt="1"/>
            <p:custDataLst>
              <p:tags r:id="rId3"/>
            </p:custDataLst>
          </p:nvPr>
        </p:nvSpPr>
        <p:spPr>
          <a:xfrm>
            <a:off x="548293" y="5037135"/>
            <a:ext cx="5285241" cy="1081088"/>
          </a:xfrm>
          <a:noFill/>
        </p:spPr>
        <p:txBody>
          <a:bodyPr anchor="b">
            <a:normAutofit/>
          </a:bodyPr>
          <a:lstStyle>
            <a:lvl1pPr>
              <a:defRPr sz="5400">
                <a:gradFill>
                  <a:gsLst>
                    <a:gs pos="0">
                      <a:schemeClr val="tx1"/>
                    </a:gs>
                    <a:gs pos="85000">
                      <a:schemeClr val="accent1"/>
                    </a:gs>
                  </a:gsLst>
                  <a:lin ang="2700000" scaled="0"/>
                </a:gradFill>
              </a:defRPr>
            </a:lvl1pPr>
          </a:lstStyle>
          <a:p>
            <a:r>
              <a:rPr lang="zh-CN" altLang="en-US"/>
              <a:t>标题</a:t>
            </a:r>
            <a:endParaRPr lang="zh-CN" altLang="en-US"/>
          </a:p>
        </p:txBody>
      </p:sp>
      <p:sp>
        <p:nvSpPr>
          <p:cNvPr id="1048688" name="日期占位符 6"/>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690" name="页脚占位符 7"/>
          <p:cNvSpPr>
            <a:spLocks noGrp="1"/>
          </p:cNvSpPr>
          <p:nvPr>
            <p:ph type="ftr" sz="quarter" idx="11"/>
            <p:custDataLst>
              <p:tags r:id="rId5"/>
            </p:custDataLst>
          </p:nvPr>
        </p:nvSpPr>
        <p:spPr/>
        <p:txBody>
          <a:bodyPr/>
          <a:lstStyle/>
          <a:p>
            <a:endParaRPr lang="zh-CN" altLang="en-US"/>
          </a:p>
        </p:txBody>
      </p:sp>
      <p:sp>
        <p:nvSpPr>
          <p:cNvPr id="1048692" name="灯片编号占位符 8"/>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57" name="图片 10"/>
          <p:cNvPicPr>
            <a:picLocks noChangeAspect="1"/>
          </p:cNvPicPr>
          <p:nvPr userDrawn="1">
            <p:custDataLst>
              <p:tags r:id="rId2"/>
            </p:custDataLst>
          </p:nvPr>
        </p:nvPicPr>
        <p:blipFill>
          <a:blip r:embed="rId1"/>
          <a:stretch>
            <a:fillRect/>
          </a:stretch>
        </p:blipFill>
        <p:spPr>
          <a:xfrm>
            <a:off x="1506" y="0"/>
            <a:ext cx="12188988" cy="6858000"/>
          </a:xfrm>
          <a:prstGeom prst="rect">
            <a:avLst/>
          </a:prstGeom>
        </p:spPr>
      </p:pic>
      <p:sp>
        <p:nvSpPr>
          <p:cNvPr id="1048694" name="标题 1"/>
          <p:cNvSpPr>
            <a:spLocks noGrp="1"/>
          </p:cNvSpPr>
          <p:nvPr>
            <p:ph type="title" hasCustomPrompt="1"/>
            <p:custDataLst>
              <p:tags r:id="rId3"/>
            </p:custDataLst>
          </p:nvPr>
        </p:nvSpPr>
        <p:spPr>
          <a:xfrm>
            <a:off x="990691" y="2308321"/>
            <a:ext cx="7841673" cy="1152000"/>
          </a:xfrm>
          <a:ln>
            <a:noFill/>
          </a:ln>
        </p:spPr>
        <p:style>
          <a:lnRef idx="1">
            <a:schemeClr val="accent1"/>
          </a:lnRef>
          <a:fillRef idx="0">
            <a:schemeClr val="accent1"/>
          </a:fillRef>
          <a:effectRef idx="0">
            <a:schemeClr val="accent1"/>
          </a:effectRef>
          <a:fontRef idx="minor">
            <a:schemeClr val="tx1"/>
          </a:fontRef>
        </p:style>
        <p:txBody>
          <a:bodyPr anchor="b"/>
          <a:lstStyle>
            <a:lvl1pPr algn="l">
              <a:defRPr sz="5400">
                <a:gradFill>
                  <a:gsLst>
                    <a:gs pos="0">
                      <a:srgbClr val="FFFFFF"/>
                    </a:gs>
                    <a:gs pos="85000">
                      <a:schemeClr val="accent1"/>
                    </a:gs>
                  </a:gsLst>
                  <a:lin ang="2700000" scaled="0"/>
                </a:gradFill>
              </a:defRPr>
            </a:lvl1pPr>
          </a:lstStyle>
          <a:p>
            <a:r>
              <a:rPr lang="zh-CN" altLang="en-US"/>
              <a:t>单击此处编辑母版标题</a:t>
            </a:r>
            <a:endParaRPr lang="zh-CN" altLang="en-US"/>
          </a:p>
        </p:txBody>
      </p:sp>
      <p:sp>
        <p:nvSpPr>
          <p:cNvPr id="1048696" name="日期占位符 3"/>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698" name="页脚占位符 4"/>
          <p:cNvSpPr>
            <a:spLocks noGrp="1"/>
          </p:cNvSpPr>
          <p:nvPr>
            <p:ph type="ftr" sz="quarter" idx="11"/>
            <p:custDataLst>
              <p:tags r:id="rId5"/>
            </p:custDataLst>
          </p:nvPr>
        </p:nvSpPr>
        <p:spPr/>
        <p:txBody>
          <a:bodyPr/>
          <a:lstStyle/>
          <a:p>
            <a:endParaRPr lang="zh-CN" altLang="en-US"/>
          </a:p>
        </p:txBody>
      </p:sp>
      <p:sp>
        <p:nvSpPr>
          <p:cNvPr id="1048700" name="灯片编号占位符 5"/>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
        <p:nvSpPr>
          <p:cNvPr id="1048702" name="文本占位符 7"/>
          <p:cNvSpPr>
            <a:spLocks noGrp="1"/>
          </p:cNvSpPr>
          <p:nvPr>
            <p:ph type="body" sz="quarter" idx="13" hasCustomPrompt="1"/>
            <p:custDataLst>
              <p:tags r:id="rId7"/>
            </p:custDataLst>
          </p:nvPr>
        </p:nvSpPr>
        <p:spPr>
          <a:xfrm>
            <a:off x="971405" y="442221"/>
            <a:ext cx="7841673" cy="2174364"/>
          </a:xfrm>
          <a:ln>
            <a:noFill/>
          </a:ln>
        </p:spPr>
        <p:style>
          <a:lnRef idx="1">
            <a:schemeClr val="accent1"/>
          </a:lnRef>
          <a:fillRef idx="0">
            <a:schemeClr val="accent1"/>
          </a:fillRef>
          <a:effectRef idx="0">
            <a:schemeClr val="accent1"/>
          </a:effectRef>
          <a:fontRef idx="minor">
            <a:schemeClr val="tx1"/>
          </a:fontRef>
        </p:style>
        <p:txBody>
          <a:bodyPr anchor="b">
            <a:normAutofit/>
          </a:bodyPr>
          <a:lstStyle>
            <a:lvl1pPr marL="0" indent="0" algn="l">
              <a:buNone/>
              <a:defRPr sz="7200" i="1">
                <a:gradFill>
                  <a:gsLst>
                    <a:gs pos="0">
                      <a:schemeClr val="accent1">
                        <a:alpha val="0"/>
                      </a:schemeClr>
                    </a:gs>
                    <a:gs pos="100000">
                      <a:schemeClr val="accent1"/>
                    </a:gs>
                  </a:gsLst>
                  <a:lin ang="16200000" scaled="0"/>
                </a:grad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04"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06"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8"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0"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12" name="页脚占位符 5"/>
          <p:cNvSpPr>
            <a:spLocks noGrp="1"/>
          </p:cNvSpPr>
          <p:nvPr>
            <p:ph type="ftr" sz="quarter" idx="11"/>
            <p:custDataLst>
              <p:tags r:id="rId5"/>
            </p:custDataLst>
          </p:nvPr>
        </p:nvSpPr>
        <p:spPr/>
        <p:txBody>
          <a:bodyPr/>
          <a:lstStyle/>
          <a:p>
            <a:endParaRPr lang="zh-CN" altLang="en-US"/>
          </a:p>
        </p:txBody>
      </p:sp>
      <p:sp>
        <p:nvSpPr>
          <p:cNvPr id="1048714"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16"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18"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20"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2"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24"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6"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28" name="页脚占位符 7"/>
          <p:cNvSpPr>
            <a:spLocks noGrp="1"/>
          </p:cNvSpPr>
          <p:nvPr>
            <p:ph type="ftr" sz="quarter" idx="11"/>
            <p:custDataLst>
              <p:tags r:id="rId7"/>
            </p:custDataLst>
          </p:nvPr>
        </p:nvSpPr>
        <p:spPr/>
        <p:txBody>
          <a:bodyPr/>
          <a:lstStyle/>
          <a:p>
            <a:endParaRPr lang="zh-CN" altLang="en-US"/>
          </a:p>
        </p:txBody>
      </p:sp>
      <p:sp>
        <p:nvSpPr>
          <p:cNvPr id="1048730"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3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34"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36" name="页脚占位符 3"/>
          <p:cNvSpPr>
            <a:spLocks noGrp="1"/>
          </p:cNvSpPr>
          <p:nvPr>
            <p:ph type="ftr" sz="quarter" idx="11"/>
            <p:custDataLst>
              <p:tags r:id="rId3"/>
            </p:custDataLst>
          </p:nvPr>
        </p:nvSpPr>
        <p:spPr/>
        <p:txBody>
          <a:bodyPr/>
          <a:lstStyle/>
          <a:p>
            <a:endParaRPr lang="zh-CN" altLang="en-US"/>
          </a:p>
        </p:txBody>
      </p:sp>
      <p:sp>
        <p:nvSpPr>
          <p:cNvPr id="1048738"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40"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42" name="页脚占位符 2"/>
          <p:cNvSpPr>
            <a:spLocks noGrp="1"/>
          </p:cNvSpPr>
          <p:nvPr>
            <p:ph type="ftr" sz="quarter" idx="11"/>
            <p:custDataLst>
              <p:tags r:id="rId2"/>
            </p:custDataLst>
          </p:nvPr>
        </p:nvSpPr>
        <p:spPr/>
        <p:txBody>
          <a:bodyPr/>
          <a:lstStyle/>
          <a:p>
            <a:endParaRPr lang="zh-CN" altLang="en-US"/>
          </a:p>
        </p:txBody>
      </p:sp>
      <p:sp>
        <p:nvSpPr>
          <p:cNvPr id="104874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46"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8"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50" name="页脚占位符 4"/>
          <p:cNvSpPr>
            <a:spLocks noGrp="1"/>
          </p:cNvSpPr>
          <p:nvPr>
            <p:ph type="ftr" sz="quarter" idx="11"/>
            <p:custDataLst>
              <p:tags r:id="rId3"/>
            </p:custDataLst>
          </p:nvPr>
        </p:nvSpPr>
        <p:spPr/>
        <p:txBody>
          <a:bodyPr/>
          <a:lstStyle/>
          <a:p>
            <a:endParaRPr lang="zh-CN" altLang="en-US"/>
          </a:p>
        </p:txBody>
      </p:sp>
      <p:sp>
        <p:nvSpPr>
          <p:cNvPr id="1048752"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54"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756"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58"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60" name="页脚占位符 7"/>
          <p:cNvSpPr>
            <a:spLocks noGrp="1"/>
          </p:cNvSpPr>
          <p:nvPr>
            <p:ph type="ftr" sz="quarter" idx="11"/>
            <p:custDataLst>
              <p:tags r:id="rId4"/>
            </p:custDataLst>
          </p:nvPr>
        </p:nvSpPr>
        <p:spPr/>
        <p:txBody>
          <a:bodyPr/>
          <a:lstStyle/>
          <a:p>
            <a:endParaRPr lang="zh-CN" altLang="en-US"/>
          </a:p>
        </p:txBody>
      </p:sp>
      <p:sp>
        <p:nvSpPr>
          <p:cNvPr id="1048762"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59" name="图片 15"/>
          <p:cNvPicPr>
            <a:picLocks noChangeAspect="1"/>
          </p:cNvPicPr>
          <p:nvPr userDrawn="1">
            <p:custDataLst>
              <p:tags r:id="rId2"/>
            </p:custDataLst>
          </p:nvPr>
        </p:nvPicPr>
        <p:blipFill>
          <a:blip r:embed="rId1"/>
          <a:stretch>
            <a:fillRect/>
          </a:stretch>
        </p:blipFill>
        <p:spPr>
          <a:xfrm>
            <a:off x="3072" y="0"/>
            <a:ext cx="12185855" cy="6858000"/>
          </a:xfrm>
          <a:prstGeom prst="rect">
            <a:avLst/>
          </a:prstGeom>
        </p:spPr>
      </p:pic>
      <p:sp>
        <p:nvSpPr>
          <p:cNvPr id="1048764" name="标题 1"/>
          <p:cNvSpPr>
            <a:spLocks noGrp="1"/>
          </p:cNvSpPr>
          <p:nvPr>
            <p:ph type="ctrTitle" hasCustomPrompt="1"/>
            <p:custDataLst>
              <p:tags r:id="rId3"/>
            </p:custDataLst>
          </p:nvPr>
        </p:nvSpPr>
        <p:spPr>
          <a:xfrm>
            <a:off x="845713" y="1288864"/>
            <a:ext cx="6892636" cy="1800000"/>
          </a:xfrm>
        </p:spPr>
        <p:txBody>
          <a:bodyPr anchor="b">
            <a:normAutofit/>
          </a:bodyPr>
          <a:lstStyle>
            <a:lvl1pPr algn="l">
              <a:lnSpc>
                <a:spcPct val="100000"/>
              </a:lnSpc>
              <a:defRPr sz="6600">
                <a:gradFill>
                  <a:gsLst>
                    <a:gs pos="0">
                      <a:srgbClr val="FFFFFF"/>
                    </a:gs>
                    <a:gs pos="85000">
                      <a:schemeClr val="accent1"/>
                    </a:gs>
                  </a:gsLst>
                  <a:lin ang="2700000" scaled="0"/>
                </a:gradFill>
              </a:defRPr>
            </a:lvl1pPr>
          </a:lstStyle>
          <a:p>
            <a:r>
              <a:rPr lang="zh-CN" altLang="en-US"/>
              <a:t>单击编辑母版标题</a:t>
            </a:r>
            <a:endParaRPr lang="zh-CN" altLang="en-US"/>
          </a:p>
        </p:txBody>
      </p:sp>
      <p:sp>
        <p:nvSpPr>
          <p:cNvPr id="1048766" name="文本占位符 9"/>
          <p:cNvSpPr>
            <a:spLocks noGrp="1"/>
          </p:cNvSpPr>
          <p:nvPr>
            <p:ph type="body" sz="quarter" idx="13" hasCustomPrompt="1"/>
            <p:custDataLst>
              <p:tags r:id="rId4"/>
            </p:custDataLst>
          </p:nvPr>
        </p:nvSpPr>
        <p:spPr>
          <a:xfrm>
            <a:off x="838200" y="324000"/>
            <a:ext cx="6892636" cy="504000"/>
          </a:xfrm>
          <a:noFill/>
        </p:spPr>
        <p:txBody>
          <a:bodyPr anchor="ctr">
            <a:normAutofit/>
          </a:bodyPr>
          <a:lstStyle>
            <a:lvl1pPr marL="0" indent="0">
              <a:lnSpc>
                <a:spcPct val="100000"/>
              </a:lnSpc>
              <a:buNone/>
              <a:defRPr sz="1100">
                <a:gradFill>
                  <a:gsLst>
                    <a:gs pos="0">
                      <a:srgbClr val="FFFFFF"/>
                    </a:gs>
                    <a:gs pos="85000">
                      <a:schemeClr val="accent1"/>
                    </a:gs>
                  </a:gsLst>
                  <a:lin ang="2700000" scaled="0"/>
                </a:gradFill>
              </a:defRPr>
            </a:lvl1pPr>
          </a:lstStyle>
          <a:p>
            <a:pPr lvl="0"/>
            <a:r>
              <a:rPr lang="zh-CN" altLang="en-US"/>
              <a:t>公司名占位符</a:t>
            </a:r>
            <a:endParaRPr lang="zh-CN" altLang="en-US"/>
          </a:p>
        </p:txBody>
      </p:sp>
      <p:sp>
        <p:nvSpPr>
          <p:cNvPr id="1048768" name="文本占位符 23"/>
          <p:cNvSpPr>
            <a:spLocks noGrp="1"/>
          </p:cNvSpPr>
          <p:nvPr>
            <p:ph type="body" sz="quarter" idx="17" hasCustomPrompt="1"/>
            <p:custDataLst>
              <p:tags r:id="rId5"/>
            </p:custDataLst>
          </p:nvPr>
        </p:nvSpPr>
        <p:spPr>
          <a:xfrm>
            <a:off x="1163207" y="3307686"/>
            <a:ext cx="5785996" cy="504000"/>
          </a:xfrm>
        </p:spPr>
        <p:txBody>
          <a:bodyPr anchor="ctr">
            <a:normAutofit/>
          </a:bodyPr>
          <a:lstStyle>
            <a:lvl1pPr marL="0" indent="0" algn="l">
              <a:lnSpc>
                <a:spcPct val="100000"/>
              </a:lnSpc>
              <a:buNone/>
              <a:defRPr sz="1800">
                <a:gradFill>
                  <a:gsLst>
                    <a:gs pos="0">
                      <a:srgbClr val="FFFFFF"/>
                    </a:gs>
                    <a:gs pos="85000">
                      <a:schemeClr val="accent1"/>
                    </a:gs>
                  </a:gsLst>
                  <a:lin ang="2700000" scaled="0"/>
                </a:gradFill>
              </a:defRPr>
            </a:lvl1pPr>
          </a:lstStyle>
          <a:p>
            <a:pPr lvl="0"/>
            <a:r>
              <a:rPr lang="zh-CN" altLang="en-US"/>
              <a:t>署名占位符</a:t>
            </a:r>
            <a:endParaRPr lang="zh-CN" altLang="en-US"/>
          </a:p>
        </p:txBody>
      </p:sp>
      <p:cxnSp>
        <p:nvCxnSpPr>
          <p:cNvPr id="3145731" name="直接连接符 16"/>
          <p:cNvCxnSpPr/>
          <p:nvPr userDrawn="1">
            <p:custDataLst>
              <p:tags r:id="rId6"/>
            </p:custDataLst>
          </p:nvPr>
        </p:nvCxnSpPr>
        <p:spPr>
          <a:xfrm flipH="1">
            <a:off x="892921" y="3439172"/>
            <a:ext cx="0" cy="242570"/>
          </a:xfrm>
          <a:prstGeom prst="line">
            <a:avLst/>
          </a:prstGeom>
          <a:solidFill>
            <a:srgbClr val="21D29E"/>
          </a:solidFill>
          <a:ln w="50800" cap="rnd">
            <a:solidFill>
              <a:schemeClr val="accent1"/>
            </a:solidFill>
          </a:ln>
          <a:effectLst>
            <a:outerShdw blurRad="63500" sx="102000" sy="102000" algn="ctr" rotWithShape="0">
              <a:schemeClr val="accent1">
                <a:alpha val="38000"/>
              </a:schemeClr>
            </a:outerShdw>
          </a:effectLst>
        </p:spPr>
        <p:style>
          <a:lnRef idx="2">
            <a:schemeClr val="accent1">
              <a:shade val="50000"/>
            </a:schemeClr>
          </a:lnRef>
          <a:fillRef idx="1">
            <a:schemeClr val="accent1"/>
          </a:fillRef>
          <a:effectRef idx="0">
            <a:schemeClr val="accent1"/>
          </a:effectRef>
          <a:fontRef idx="minor">
            <a:schemeClr val="lt1"/>
          </a:fontRef>
        </p:style>
      </p:cxn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58.xml" /><Relationship Id="rId13" Type="http://schemas.openxmlformats.org/officeDocument/2006/relationships/tags" Target="../tags/tag59.xml" /><Relationship Id="rId14" Type="http://schemas.openxmlformats.org/officeDocument/2006/relationships/tags" Target="../tags/tag60.xml" /><Relationship Id="rId15" Type="http://schemas.openxmlformats.org/officeDocument/2006/relationships/tags" Target="../tags/tag61.xml" /><Relationship Id="rId16" Type="http://schemas.openxmlformats.org/officeDocument/2006/relationships/tags" Target="../tags/tag62.xml" /><Relationship Id="rId17" Type="http://schemas.openxmlformats.org/officeDocument/2006/relationships/tags" Target="../tags/tag63.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6"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17"/>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505501" r:id="rId2"/>
    <p:sldLayoutId id="2147505502" r:id="rId3"/>
    <p:sldLayoutId id="2147505503" r:id="rId4"/>
    <p:sldLayoutId id="2147505504" r:id="rId5"/>
    <p:sldLayoutId id="2147505505" r:id="rId6"/>
    <p:sldLayoutId id="2147505506" r:id="rId7"/>
    <p:sldLayoutId id="2147505507" r:id="rId8"/>
    <p:sldLayoutId id="2147505508" r:id="rId9"/>
    <p:sldLayoutId id="2147505509" r:id="rId10"/>
    <p:sldLayoutId id="2147505510" r:id="rId11"/>
  </p:sldLayoutIdLst>
  <p:transition/>
  <p:timing/>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tags" Target="../tags/tag6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76.xml" /><Relationship Id="rId11" Type="http://schemas.openxmlformats.org/officeDocument/2006/relationships/tags" Target="../tags/tag77.xml" /><Relationship Id="rId12" Type="http://schemas.openxmlformats.org/officeDocument/2006/relationships/tags" Target="../tags/tag78.xml"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tags" Target="../tags/tag83.xml" /><Relationship Id="rId18" Type="http://schemas.openxmlformats.org/officeDocument/2006/relationships/tags" Target="../tags/tag84.xml" /><Relationship Id="rId19" Type="http://schemas.openxmlformats.org/officeDocument/2006/relationships/tags" Target="../tags/tag85.xml" /><Relationship Id="rId2" Type="http://schemas.openxmlformats.org/officeDocument/2006/relationships/notesSlide" Target="../notesSlides/notesSlide2.xml" /><Relationship Id="rId20" Type="http://schemas.openxmlformats.org/officeDocument/2006/relationships/tags" Target="../tags/tag86.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tags" Target="../tags/tag71.xml" /><Relationship Id="rId6" Type="http://schemas.openxmlformats.org/officeDocument/2006/relationships/tags" Target="../tags/tag72.xml" /><Relationship Id="rId7" Type="http://schemas.openxmlformats.org/officeDocument/2006/relationships/tags" Target="../tags/tag73.xml" /><Relationship Id="rId8" Type="http://schemas.openxmlformats.org/officeDocument/2006/relationships/tags" Target="../tags/tag74.xml" /><Relationship Id="rId9" Type="http://schemas.openxmlformats.org/officeDocument/2006/relationships/tags" Target="../tags/tag7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87.xml" /><Relationship Id="rId3" Type="http://schemas.openxmlformats.org/officeDocument/2006/relationships/tags" Target="../tags/tag88.xml" /><Relationship Id="rId4" Type="http://schemas.openxmlformats.org/officeDocument/2006/relationships/tags" Target="../tags/tag8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01.xml" /><Relationship Id="rId11" Type="http://schemas.openxmlformats.org/officeDocument/2006/relationships/tags" Target="../tags/tag102.xml" /><Relationship Id="rId12" Type="http://schemas.openxmlformats.org/officeDocument/2006/relationships/tags" Target="../tags/tag103.xml" /><Relationship Id="rId13" Type="http://schemas.openxmlformats.org/officeDocument/2006/relationships/tags" Target="../tags/tag104.xml" /><Relationship Id="rId2" Type="http://schemas.openxmlformats.org/officeDocument/2006/relationships/tags" Target="../tags/tag93.xml"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tags" Target="../tags/tag96.xml" /><Relationship Id="rId6" Type="http://schemas.openxmlformats.org/officeDocument/2006/relationships/tags" Target="../tags/tag97.xml" /><Relationship Id="rId7" Type="http://schemas.openxmlformats.org/officeDocument/2006/relationships/tags" Target="../tags/tag98.xml" /><Relationship Id="rId8" Type="http://schemas.openxmlformats.org/officeDocument/2006/relationships/tags" Target="../tags/tag99.xml" /><Relationship Id="rId9" Type="http://schemas.openxmlformats.org/officeDocument/2006/relationships/tags" Target="../tags/tag10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0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 Id="rId7" Type="http://schemas.openxmlformats.org/officeDocument/2006/relationships/tags" Target="../tags/tag110.xml" /><Relationship Id="rId8" Type="http://schemas.openxmlformats.org/officeDocument/2006/relationships/tags" Target="../tags/tag111.xml" /><Relationship Id="rId9" Type="http://schemas.openxmlformats.org/officeDocument/2006/relationships/tags" Target="../tags/tag1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1.xml" /><Relationship Id="rId11" Type="http://schemas.openxmlformats.org/officeDocument/2006/relationships/tags" Target="../tags/tag122.xml" /><Relationship Id="rId12" Type="http://schemas.openxmlformats.org/officeDocument/2006/relationships/tags" Target="../tags/tag123.xml" /><Relationship Id="rId13" Type="http://schemas.openxmlformats.org/officeDocument/2006/relationships/tags" Target="../tags/tag124.xml" /><Relationship Id="rId2" Type="http://schemas.openxmlformats.org/officeDocument/2006/relationships/tags" Target="../tags/tag113.xml" /><Relationship Id="rId3" Type="http://schemas.openxmlformats.org/officeDocument/2006/relationships/tags" Target="../tags/tag114.xml" /><Relationship Id="rId4" Type="http://schemas.openxmlformats.org/officeDocument/2006/relationships/tags" Target="../tags/tag115.xml" /><Relationship Id="rId5" Type="http://schemas.openxmlformats.org/officeDocument/2006/relationships/tags" Target="../tags/tag116.xml" /><Relationship Id="rId6" Type="http://schemas.openxmlformats.org/officeDocument/2006/relationships/tags" Target="../tags/tag117.xml" /><Relationship Id="rId7" Type="http://schemas.openxmlformats.org/officeDocument/2006/relationships/tags" Target="../tags/tag118.xml" /><Relationship Id="rId8" Type="http://schemas.openxmlformats.org/officeDocument/2006/relationships/tags" Target="../tags/tag119.xml" /><Relationship Id="rId9" Type="http://schemas.openxmlformats.org/officeDocument/2006/relationships/tags" Target="../tags/tag1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5.xml" /><Relationship Id="rId3" Type="http://schemas.openxmlformats.org/officeDocument/2006/relationships/tags" Target="../tags/tag126.xml" /><Relationship Id="rId4" Type="http://schemas.openxmlformats.org/officeDocument/2006/relationships/tags" Target="../tags/tag12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6.xml" /><Relationship Id="rId11" Type="http://schemas.openxmlformats.org/officeDocument/2006/relationships/tags" Target="../tags/tag137.xml" /><Relationship Id="rId12" Type="http://schemas.openxmlformats.org/officeDocument/2006/relationships/tags" Target="../tags/tag138.xml" /><Relationship Id="rId13" Type="http://schemas.openxmlformats.org/officeDocument/2006/relationships/tags" Target="../tags/tag139.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8.xml" /><Relationship Id="rId11" Type="http://schemas.openxmlformats.org/officeDocument/2006/relationships/tags" Target="../tags/tag149.xml" /><Relationship Id="rId12" Type="http://schemas.openxmlformats.org/officeDocument/2006/relationships/tags" Target="../tags/tag150.xml" /><Relationship Id="rId13" Type="http://schemas.openxmlformats.org/officeDocument/2006/relationships/tags" Target="../tags/tag151.xml" /><Relationship Id="rId14" Type="http://schemas.openxmlformats.org/officeDocument/2006/relationships/tags" Target="../tags/tag152.xml" /><Relationship Id="rId15" Type="http://schemas.openxmlformats.org/officeDocument/2006/relationships/tags" Target="../tags/tag153.xml" /><Relationship Id="rId16" Type="http://schemas.openxmlformats.org/officeDocument/2006/relationships/tags" Target="../tags/tag154.xml" /><Relationship Id="rId17" Type="http://schemas.openxmlformats.org/officeDocument/2006/relationships/tags" Target="../tags/tag155.xml" /><Relationship Id="rId18" Type="http://schemas.openxmlformats.org/officeDocument/2006/relationships/tags" Target="../tags/tag156.xml" /><Relationship Id="rId19" Type="http://schemas.openxmlformats.org/officeDocument/2006/relationships/tags" Target="../tags/tag157.xml" /><Relationship Id="rId2" Type="http://schemas.openxmlformats.org/officeDocument/2006/relationships/tags" Target="../tags/tag140.xml" /><Relationship Id="rId20" Type="http://schemas.openxmlformats.org/officeDocument/2006/relationships/tags" Target="../tags/tag158.xml" /><Relationship Id="rId21" Type="http://schemas.openxmlformats.org/officeDocument/2006/relationships/tags" Target="../tags/tag159.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tags" Target="../tags/tag145.xml" /><Relationship Id="rId8" Type="http://schemas.openxmlformats.org/officeDocument/2006/relationships/tags" Target="../tags/tag146.xml" /><Relationship Id="rId9" Type="http://schemas.openxmlformats.org/officeDocument/2006/relationships/tags" Target="../tags/tag14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8.xml" /><Relationship Id="rId11" Type="http://schemas.openxmlformats.org/officeDocument/2006/relationships/tags" Target="../tags/tag169.xml" /><Relationship Id="rId12" Type="http://schemas.openxmlformats.org/officeDocument/2006/relationships/tags" Target="../tags/tag170.xml" /><Relationship Id="rId13" Type="http://schemas.openxmlformats.org/officeDocument/2006/relationships/tags" Target="../tags/tag171.xml" /><Relationship Id="rId2" Type="http://schemas.openxmlformats.org/officeDocument/2006/relationships/tags" Target="../tags/tag160.xml" /><Relationship Id="rId3" Type="http://schemas.openxmlformats.org/officeDocument/2006/relationships/tags" Target="../tags/tag161.xml" /><Relationship Id="rId4" Type="http://schemas.openxmlformats.org/officeDocument/2006/relationships/tags" Target="../tags/tag162.xml" /><Relationship Id="rId5" Type="http://schemas.openxmlformats.org/officeDocument/2006/relationships/tags" Target="../tags/tag163.xml" /><Relationship Id="rId6" Type="http://schemas.openxmlformats.org/officeDocument/2006/relationships/tags" Target="../tags/tag164.xml" /><Relationship Id="rId7" Type="http://schemas.openxmlformats.org/officeDocument/2006/relationships/tags" Target="../tags/tag165.xml" /><Relationship Id="rId8" Type="http://schemas.openxmlformats.org/officeDocument/2006/relationships/tags" Target="../tags/tag166.xml" /><Relationship Id="rId9" Type="http://schemas.openxmlformats.org/officeDocument/2006/relationships/tags" Target="../tags/tag16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0.xml" /><Relationship Id="rId11" Type="http://schemas.openxmlformats.org/officeDocument/2006/relationships/tags" Target="../tags/tag181.xml" /><Relationship Id="rId12" Type="http://schemas.openxmlformats.org/officeDocument/2006/relationships/tags" Target="../tags/tag182.xml" /><Relationship Id="rId13" Type="http://schemas.openxmlformats.org/officeDocument/2006/relationships/tags" Target="../tags/tag183.xml" /><Relationship Id="rId2" Type="http://schemas.openxmlformats.org/officeDocument/2006/relationships/tags" Target="../tags/tag172.xml" /><Relationship Id="rId3" Type="http://schemas.openxmlformats.org/officeDocument/2006/relationships/tags" Target="../tags/tag173.xml" /><Relationship Id="rId4" Type="http://schemas.openxmlformats.org/officeDocument/2006/relationships/tags" Target="../tags/tag174.xml" /><Relationship Id="rId5" Type="http://schemas.openxmlformats.org/officeDocument/2006/relationships/tags" Target="../tags/tag175.xml" /><Relationship Id="rId6" Type="http://schemas.openxmlformats.org/officeDocument/2006/relationships/tags" Target="../tags/tag176.xml"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713505203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3"/>
            </p:custDataLst>
          </p:nvPr>
        </p:nvSpPr>
        <p:spPr/>
        <p:txBody>
          <a:bodyPr>
            <a:normAutofit fontScale="98333"/>
          </a:bodyPr>
          <a:lstStyle/>
          <a:p>
            <a:r>
              <a:rPr lang="zh-CN" altLang="en-US"/>
              <a:t>职业安全卫生管理体系知识介绍</a:t>
            </a:r>
            <a:endParaRPr lang="zh-CN" altLang="en-US"/>
          </a:p>
        </p:txBody>
      </p:sp>
      <p:sp>
        <p:nvSpPr>
          <p:cNvPr id="1048650" name="副标题"/>
          <p:cNvSpPr>
            <a:spLocks noGrp="1"/>
          </p:cNvSpPr>
          <p:nvPr>
            <p:ph type="subTitle" idx="1"/>
            <p:custDataLst>
              <p:tags r:id="rId4"/>
            </p:custDataLst>
          </p:nvPr>
        </p:nvSpPr>
        <p:spPr/>
        <p:txBody>
          <a:bodyPr/>
          <a:lstStyle/>
          <a:p>
            <a:r>
              <a:rPr lang="zh-CN" altLang="en-US"/>
              <a:t>单击此处添加副标题</a:t>
            </a:r>
            <a:endParaRPr lang="zh-CN" altLang="en-US"/>
          </a:p>
        </p:txBody>
      </p:sp>
      <p:sp>
        <p:nvSpPr>
          <p:cNvPr id="1048652" name="联系方式"/>
          <p:cNvSpPr>
            <a:spLocks noGrp="1"/>
          </p:cNvSpPr>
          <p:nvPr>
            <p:ph type="body" sz="quarter" idx="13"/>
            <p:custDataLst>
              <p:tags r:id="rId5"/>
            </p:custDataLst>
          </p:nvPr>
        </p:nvSpPr>
        <p:spPr/>
        <p:txBody>
          <a:bodyPr>
            <a:normAutofit/>
          </a:bodyPr>
          <a:lstStyle/>
          <a:p>
            <a:pPr marL="0" indent="0">
              <a:buNone/>
            </a:pPr>
            <a:r>
              <a:rPr lang="en-US" altLang="zh-CN"/>
              <a:t>YOUR LOGO</a:t>
            </a:r>
            <a:endParaRPr lang="en-US" altLang="zh-CN"/>
          </a:p>
        </p:txBody>
      </p:sp>
      <p:sp>
        <p:nvSpPr>
          <p:cNvPr id="1048654" name="署名"/>
          <p:cNvSpPr>
            <a:spLocks noGrp="1"/>
          </p:cNvSpPr>
          <p:nvPr>
            <p:ph type="body" sz="quarter" idx="17"/>
            <p:custDataLst>
              <p:tags r:id="rId6"/>
            </p:custDataLst>
          </p:nvPr>
        </p:nvSpPr>
        <p:spPr/>
        <p:txBody>
          <a:bodyPr/>
          <a:lstStyle/>
          <a:p>
            <a:r>
              <a:rPr lang="zh-CN" altLang="en-US"/>
              <a:t>汇报人：</a:t>
            </a:r>
            <a:endParaRPr lang="zh-CN" altLang="en-US"/>
          </a:p>
        </p:txBody>
      </p:sp>
    </p:spTree>
    <p:custDataLst>
      <p:tags r:id="rId7"/>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78" name="标题"/>
          <p:cNvSpPr>
            <a:spLocks noGrp="1"/>
          </p:cNvSpPr>
          <p:nvPr>
            <p:ph type="title"/>
            <p:custDataLst>
              <p:tags r:id="rId3"/>
            </p:custDataLst>
          </p:nvPr>
        </p:nvSpPr>
        <p:spPr>
          <a:xfrm>
            <a:off x="548293" y="5037135"/>
            <a:ext cx="5285241" cy="1081088"/>
          </a:xfrm>
        </p:spPr>
        <p:txBody>
          <a:bodyPr/>
          <a:lstStyle/>
          <a:p>
            <a:r>
              <a:rPr lang="en-US" altLang="zh-CN"/>
              <a:t>目录</a:t>
            </a:r>
            <a:endParaRPr lang="en-US" altLang="zh-CN"/>
          </a:p>
        </p:txBody>
      </p:sp>
      <p:cxnSp>
        <p:nvCxnSpPr>
          <p:cNvPr id="3145735" name="直接连接符 13"/>
          <p:cNvCxnSpPr/>
          <p:nvPr>
            <p:custDataLst>
              <p:tags r:id="rId4"/>
            </p:custDataLst>
          </p:nvPr>
        </p:nvCxnSpPr>
        <p:spPr>
          <a:xfrm>
            <a:off x="501161" y="6318738"/>
            <a:ext cx="5008685" cy="0"/>
          </a:xfrm>
          <a:prstGeom prst="line">
            <a:avLst/>
          </a:prstGeom>
          <a:ln>
            <a:gradFill flip="none" rotWithShape="1">
              <a:gsLst>
                <a:gs pos="0">
                  <a:schemeClr val="accent1"/>
                </a:gs>
                <a:gs pos="100000">
                  <a:schemeClr val="accent1">
                    <a:alpha val="0"/>
                  </a:schemeClr>
                </a:gs>
              </a:gsLst>
              <a:lin ang="10800000" scaled="1"/>
            </a:gradFill>
          </a:ln>
        </p:spPr>
        <p:style>
          <a:lnRef idx="1">
            <a:schemeClr val="accent1"/>
          </a:lnRef>
          <a:fillRef idx="0">
            <a:schemeClr val="accent1"/>
          </a:fillRef>
          <a:effectRef idx="0">
            <a:schemeClr val="accent1"/>
          </a:effectRef>
          <a:fontRef idx="minor">
            <a:schemeClr val="tx1"/>
          </a:fontRef>
        </p:style>
      </p:cxnSp>
      <p:sp>
        <p:nvSpPr>
          <p:cNvPr id="1048780" name="序号"/>
          <p:cNvSpPr txBox="1"/>
          <p:nvPr>
            <p:custDataLst>
              <p:tags r:id="rId5"/>
            </p:custDataLst>
          </p:nvPr>
        </p:nvSpPr>
        <p:spPr>
          <a:xfrm>
            <a:off x="4456430" y="2268220"/>
            <a:ext cx="1115060" cy="6115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3600" b="1" i="1">
                <a:gradFill>
                  <a:gsLst>
                    <a:gs pos="0">
                      <a:schemeClr val="accent1">
                        <a:alpha val="0"/>
                      </a:schemeClr>
                    </a:gs>
                    <a:gs pos="100000">
                      <a:srgbClr val="34FEC3"/>
                    </a:gs>
                  </a:gsLst>
                  <a:lin ang="16200000" scaled="0"/>
                </a:gradFill>
                <a:latin typeface="+mj-ea"/>
                <a:ea typeface="+mj-ea"/>
              </a:rPr>
              <a:t>03.</a:t>
            </a:r>
            <a:endParaRPr lang="en-US" sz="3600" b="1" i="1">
              <a:gradFill>
                <a:gsLst>
                  <a:gs pos="0">
                    <a:schemeClr val="accent1">
                      <a:alpha val="0"/>
                    </a:schemeClr>
                  </a:gs>
                  <a:gs pos="100000">
                    <a:srgbClr val="34FEC3"/>
                  </a:gs>
                </a:gsLst>
                <a:lin ang="16200000" scaled="0"/>
              </a:gradFill>
              <a:latin typeface="+mj-ea"/>
              <a:ea typeface="+mj-ea"/>
            </a:endParaRPr>
          </a:p>
        </p:txBody>
      </p:sp>
      <p:sp>
        <p:nvSpPr>
          <p:cNvPr id="1048782" name="项标题"/>
          <p:cNvSpPr txBox="1"/>
          <p:nvPr>
            <p:custDataLst>
              <p:tags r:id="rId6"/>
            </p:custDataLst>
          </p:nvPr>
        </p:nvSpPr>
        <p:spPr>
          <a:xfrm>
            <a:off x="5917565" y="2359660"/>
            <a:ext cx="2281555" cy="899795"/>
          </a:xfrm>
          <a:prstGeom prst="rect">
            <a:avLst/>
          </a:prstGeom>
          <a:noFill/>
        </p:spPr>
        <p:txBody>
          <a:bodyPr wrap="square" lIns="0" tIns="0" rIns="0" bIns="0" rtlCol="0" anchor="t" anchorCtr="0">
            <a:normAutofit fontScale="94167"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kern="0" spc="100">
                <a:solidFill>
                  <a:schemeClr val="lt1">
                    <a:lumMod val="100000"/>
                  </a:schemeClr>
                </a:solidFill>
                <a:latin typeface="+中文标题" charset="0"/>
                <a:ea typeface="+mj-ea"/>
              </a:rPr>
              <a:t>职业安全卫生管理体系的建立与实施</a:t>
            </a:r>
            <a:endParaRPr lang="zh-CN" altLang="en-US" sz="2400" b="1" kern="0" spc="100">
              <a:solidFill>
                <a:schemeClr val="lt1">
                  <a:lumMod val="100000"/>
                </a:schemeClr>
              </a:solidFill>
              <a:latin typeface="+中文标题" charset="0"/>
              <a:ea typeface="+mj-ea"/>
            </a:endParaRPr>
          </a:p>
        </p:txBody>
      </p:sp>
      <p:sp>
        <p:nvSpPr>
          <p:cNvPr id="1048784" name="序号"/>
          <p:cNvSpPr txBox="1"/>
          <p:nvPr>
            <p:custDataLst>
              <p:tags r:id="rId7"/>
            </p:custDataLst>
          </p:nvPr>
        </p:nvSpPr>
        <p:spPr>
          <a:xfrm>
            <a:off x="8014970" y="2268220"/>
            <a:ext cx="1115060" cy="6115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3600" b="1" i="1">
                <a:gradFill>
                  <a:gsLst>
                    <a:gs pos="0">
                      <a:schemeClr val="accent1">
                        <a:alpha val="0"/>
                      </a:schemeClr>
                    </a:gs>
                    <a:gs pos="100000">
                      <a:srgbClr val="34FEC3"/>
                    </a:gs>
                  </a:gsLst>
                  <a:lin ang="16200000" scaled="0"/>
                </a:gradFill>
                <a:latin typeface="+mj-ea"/>
                <a:ea typeface="+mj-ea"/>
              </a:rPr>
              <a:t>04.</a:t>
            </a:r>
            <a:endParaRPr lang="en-US" sz="3600" b="1" i="1">
              <a:gradFill>
                <a:gsLst>
                  <a:gs pos="0">
                    <a:schemeClr val="accent1">
                      <a:alpha val="0"/>
                    </a:schemeClr>
                  </a:gs>
                  <a:gs pos="100000">
                    <a:srgbClr val="34FEC3"/>
                  </a:gs>
                </a:gsLst>
                <a:lin ang="16200000" scaled="0"/>
              </a:gradFill>
              <a:latin typeface="+mj-ea"/>
              <a:ea typeface="+mj-ea"/>
            </a:endParaRPr>
          </a:p>
        </p:txBody>
      </p:sp>
      <p:sp>
        <p:nvSpPr>
          <p:cNvPr id="1048786" name="项标题"/>
          <p:cNvSpPr txBox="1"/>
          <p:nvPr>
            <p:custDataLst>
              <p:tags r:id="rId8"/>
            </p:custDataLst>
          </p:nvPr>
        </p:nvSpPr>
        <p:spPr>
          <a:xfrm>
            <a:off x="9476105" y="2359660"/>
            <a:ext cx="2281555" cy="899795"/>
          </a:xfrm>
          <a:prstGeom prst="rect">
            <a:avLst/>
          </a:prstGeom>
          <a:noFill/>
        </p:spPr>
        <p:txBody>
          <a:bodyPr wrap="square" lIns="0" tIns="0" rIns="0" bIns="0" rtlCol="0" anchor="t" anchorCtr="0">
            <a:normAutofit fontScale="94167"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kern="0" spc="100">
                <a:solidFill>
                  <a:schemeClr val="lt1">
                    <a:lumMod val="100000"/>
                  </a:schemeClr>
                </a:solidFill>
                <a:latin typeface="+中文标题" charset="0"/>
                <a:ea typeface="+mj-ea"/>
              </a:rPr>
              <a:t>职业安全卫生管理体系的审核与改进</a:t>
            </a:r>
            <a:endParaRPr lang="zh-CN" altLang="en-US" sz="2400" b="1" kern="0" spc="100">
              <a:solidFill>
                <a:schemeClr val="lt1">
                  <a:lumMod val="100000"/>
                </a:schemeClr>
              </a:solidFill>
              <a:latin typeface="+中文标题" charset="0"/>
              <a:ea typeface="+mj-ea"/>
            </a:endParaRPr>
          </a:p>
        </p:txBody>
      </p:sp>
      <p:cxnSp>
        <p:nvCxnSpPr>
          <p:cNvPr id="3145737" name="直接连接符 7"/>
          <p:cNvCxnSpPr/>
          <p:nvPr>
            <p:custDataLst>
              <p:tags r:id="rId9"/>
            </p:custDataLst>
          </p:nvPr>
        </p:nvCxnSpPr>
        <p:spPr>
          <a:xfrm>
            <a:off x="3200400" y="3285490"/>
            <a:ext cx="8575675" cy="0"/>
          </a:xfrm>
          <a:prstGeom prst="line">
            <a:avLst/>
          </a:prstGeom>
          <a:ln>
            <a:gradFill flip="none" rotWithShape="1">
              <a:gsLst>
                <a:gs pos="0">
                  <a:schemeClr val="accent1">
                    <a:alpha val="50000"/>
                  </a:schemeClr>
                </a:gs>
                <a:gs pos="100000">
                  <a:schemeClr val="accent1">
                    <a:alpha val="0"/>
                  </a:schemeClr>
                </a:gs>
              </a:gsLst>
              <a:lin ang="10800000" scaled="1"/>
            </a:gradFill>
          </a:ln>
        </p:spPr>
        <p:style>
          <a:lnRef idx="1">
            <a:schemeClr val="accent1"/>
          </a:lnRef>
          <a:fillRef idx="0">
            <a:schemeClr val="accent1"/>
          </a:fillRef>
          <a:effectRef idx="0">
            <a:schemeClr val="accent1"/>
          </a:effectRef>
          <a:fontRef idx="minor">
            <a:schemeClr val="tx1"/>
          </a:fontRef>
        </p:style>
      </p:cxnSp>
      <p:sp>
        <p:nvSpPr>
          <p:cNvPr id="1048788" name="序号"/>
          <p:cNvSpPr txBox="1"/>
          <p:nvPr>
            <p:custDataLst>
              <p:tags r:id="rId10"/>
            </p:custDataLst>
          </p:nvPr>
        </p:nvSpPr>
        <p:spPr>
          <a:xfrm>
            <a:off x="4456430" y="3552190"/>
            <a:ext cx="1115060" cy="6115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3600" b="1" i="1">
                <a:gradFill>
                  <a:gsLst>
                    <a:gs pos="0">
                      <a:schemeClr val="accent1">
                        <a:alpha val="0"/>
                      </a:schemeClr>
                    </a:gs>
                    <a:gs pos="100000">
                      <a:srgbClr val="34FEC3"/>
                    </a:gs>
                  </a:gsLst>
                  <a:lin ang="16200000" scaled="0"/>
                </a:gradFill>
                <a:latin typeface="+mj-ea"/>
                <a:ea typeface="+mj-ea"/>
              </a:rPr>
              <a:t>05.</a:t>
            </a:r>
            <a:endParaRPr lang="en-US" sz="3600" b="1" i="1">
              <a:gradFill>
                <a:gsLst>
                  <a:gs pos="0">
                    <a:schemeClr val="accent1">
                      <a:alpha val="0"/>
                    </a:schemeClr>
                  </a:gs>
                  <a:gs pos="100000">
                    <a:srgbClr val="34FEC3"/>
                  </a:gs>
                </a:gsLst>
                <a:lin ang="16200000" scaled="0"/>
              </a:gradFill>
              <a:latin typeface="+mj-ea"/>
              <a:ea typeface="+mj-ea"/>
            </a:endParaRPr>
          </a:p>
        </p:txBody>
      </p:sp>
      <p:sp>
        <p:nvSpPr>
          <p:cNvPr id="1048790" name="项标题"/>
          <p:cNvSpPr txBox="1"/>
          <p:nvPr>
            <p:custDataLst>
              <p:tags r:id="rId11"/>
            </p:custDataLst>
          </p:nvPr>
        </p:nvSpPr>
        <p:spPr>
          <a:xfrm>
            <a:off x="5917565" y="3643630"/>
            <a:ext cx="2281555" cy="899795"/>
          </a:xfrm>
          <a:prstGeom prst="rect">
            <a:avLst/>
          </a:prstGeom>
          <a:noFill/>
        </p:spPr>
        <p:txBody>
          <a:bodyPr wrap="square" lIns="0" tIns="0" rIns="0" bIns="0" rtlCol="0" anchor="t" anchorCtr="0">
            <a:normAutofit fontScale="94167"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kern="0" spc="100">
                <a:solidFill>
                  <a:schemeClr val="lt1">
                    <a:lumMod val="100000"/>
                  </a:schemeClr>
                </a:solidFill>
                <a:latin typeface="+中文标题" charset="0"/>
                <a:ea typeface="+mj-ea"/>
              </a:rPr>
              <a:t>职业安全卫生管理体系与其他管理体系的整合</a:t>
            </a:r>
            <a:endParaRPr lang="zh-CN" altLang="en-US" sz="2400" b="1" kern="0" spc="100">
              <a:solidFill>
                <a:schemeClr val="lt1">
                  <a:lumMod val="100000"/>
                </a:schemeClr>
              </a:solidFill>
              <a:latin typeface="+中文标题" charset="0"/>
              <a:ea typeface="+mj-ea"/>
            </a:endParaRPr>
          </a:p>
        </p:txBody>
      </p:sp>
      <p:sp>
        <p:nvSpPr>
          <p:cNvPr id="1048792" name="序号"/>
          <p:cNvSpPr txBox="1"/>
          <p:nvPr>
            <p:custDataLst>
              <p:tags r:id="rId12"/>
            </p:custDataLst>
          </p:nvPr>
        </p:nvSpPr>
        <p:spPr>
          <a:xfrm>
            <a:off x="8014970" y="3552190"/>
            <a:ext cx="1115060" cy="6115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3600" b="1" i="1">
                <a:gradFill>
                  <a:gsLst>
                    <a:gs pos="0">
                      <a:schemeClr val="accent1">
                        <a:alpha val="0"/>
                      </a:schemeClr>
                    </a:gs>
                    <a:gs pos="100000">
                      <a:srgbClr val="34FEC3"/>
                    </a:gs>
                  </a:gsLst>
                  <a:lin ang="16200000" scaled="0"/>
                </a:gradFill>
                <a:latin typeface="+mj-ea"/>
                <a:ea typeface="+mj-ea"/>
              </a:rPr>
              <a:t>06.</a:t>
            </a:r>
            <a:endParaRPr lang="en-US" sz="3600" b="1" i="1">
              <a:gradFill>
                <a:gsLst>
                  <a:gs pos="0">
                    <a:schemeClr val="accent1">
                      <a:alpha val="0"/>
                    </a:schemeClr>
                  </a:gs>
                  <a:gs pos="100000">
                    <a:srgbClr val="34FEC3"/>
                  </a:gs>
                </a:gsLst>
                <a:lin ang="16200000" scaled="0"/>
              </a:gradFill>
              <a:latin typeface="+mj-ea"/>
              <a:ea typeface="+mj-ea"/>
            </a:endParaRPr>
          </a:p>
        </p:txBody>
      </p:sp>
      <p:sp>
        <p:nvSpPr>
          <p:cNvPr id="1048794" name="项标题"/>
          <p:cNvSpPr txBox="1"/>
          <p:nvPr>
            <p:custDataLst>
              <p:tags r:id="rId13"/>
            </p:custDataLst>
          </p:nvPr>
        </p:nvSpPr>
        <p:spPr>
          <a:xfrm>
            <a:off x="9476105" y="3643630"/>
            <a:ext cx="2281555" cy="899795"/>
          </a:xfrm>
          <a:prstGeom prst="rect">
            <a:avLst/>
          </a:prstGeom>
          <a:noFill/>
        </p:spPr>
        <p:txBody>
          <a:bodyPr wrap="square" lIns="0" tIns="0" rIns="0" bIns="0" rtlCol="0" anchor="t" anchorCtr="0">
            <a:normAutofit fontScale="94167"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kern="0" spc="100">
                <a:solidFill>
                  <a:schemeClr val="lt1">
                    <a:lumMod val="100000"/>
                  </a:schemeClr>
                </a:solidFill>
                <a:latin typeface="+中文标题" charset="0"/>
                <a:ea typeface="+mj-ea"/>
              </a:rPr>
              <a:t>职业安全卫生管理体系的应用与实践案例</a:t>
            </a:r>
            <a:endParaRPr lang="zh-CN" altLang="en-US" sz="2400" b="1" kern="0" spc="100">
              <a:solidFill>
                <a:schemeClr val="lt1">
                  <a:lumMod val="100000"/>
                </a:schemeClr>
              </a:solidFill>
              <a:latin typeface="+中文标题" charset="0"/>
              <a:ea typeface="+mj-ea"/>
            </a:endParaRPr>
          </a:p>
        </p:txBody>
      </p:sp>
      <p:cxnSp>
        <p:nvCxnSpPr>
          <p:cNvPr id="3145739" name="直接连接符 14"/>
          <p:cNvCxnSpPr/>
          <p:nvPr>
            <p:custDataLst>
              <p:tags r:id="rId14"/>
            </p:custDataLst>
          </p:nvPr>
        </p:nvCxnSpPr>
        <p:spPr>
          <a:xfrm>
            <a:off x="5560060" y="4542155"/>
            <a:ext cx="6216015" cy="0"/>
          </a:xfrm>
          <a:prstGeom prst="line">
            <a:avLst/>
          </a:prstGeom>
          <a:ln>
            <a:gradFill flip="none" rotWithShape="1">
              <a:gsLst>
                <a:gs pos="0">
                  <a:schemeClr val="accent1">
                    <a:alpha val="50000"/>
                  </a:schemeClr>
                </a:gs>
                <a:gs pos="100000">
                  <a:schemeClr val="accent1">
                    <a:alpha val="0"/>
                  </a:schemeClr>
                </a:gs>
              </a:gsLst>
              <a:lin ang="10800000" scaled="1"/>
            </a:gradFill>
          </a:ln>
        </p:spPr>
        <p:style>
          <a:lnRef idx="1">
            <a:schemeClr val="accent1"/>
          </a:lnRef>
          <a:fillRef idx="0">
            <a:schemeClr val="accent1"/>
          </a:fillRef>
          <a:effectRef idx="0">
            <a:schemeClr val="accent1"/>
          </a:effectRef>
          <a:fontRef idx="minor">
            <a:schemeClr val="tx1"/>
          </a:fontRef>
        </p:style>
      </p:cxnSp>
      <p:sp>
        <p:nvSpPr>
          <p:cNvPr id="1048796" name="序号"/>
          <p:cNvSpPr txBox="1"/>
          <p:nvPr>
            <p:custDataLst>
              <p:tags r:id="rId15"/>
            </p:custDataLst>
          </p:nvPr>
        </p:nvSpPr>
        <p:spPr>
          <a:xfrm>
            <a:off x="4456430" y="984250"/>
            <a:ext cx="1115060" cy="6115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3600" b="1" i="1">
                <a:gradFill>
                  <a:gsLst>
                    <a:gs pos="0">
                      <a:schemeClr val="accent1">
                        <a:alpha val="0"/>
                      </a:schemeClr>
                    </a:gs>
                    <a:gs pos="100000">
                      <a:srgbClr val="34FEC3"/>
                    </a:gs>
                  </a:gsLst>
                  <a:lin ang="16200000" scaled="0"/>
                </a:gradFill>
                <a:latin typeface="+mj-ea"/>
                <a:ea typeface="+mj-ea"/>
              </a:rPr>
              <a:t>01.</a:t>
            </a:r>
            <a:endParaRPr lang="en-US" sz="3600" b="1" i="1">
              <a:gradFill>
                <a:gsLst>
                  <a:gs pos="0">
                    <a:schemeClr val="accent1">
                      <a:alpha val="0"/>
                    </a:schemeClr>
                  </a:gs>
                  <a:gs pos="100000">
                    <a:srgbClr val="34FEC3"/>
                  </a:gs>
                </a:gsLst>
                <a:lin ang="16200000" scaled="0"/>
              </a:gradFill>
              <a:latin typeface="+mj-ea"/>
              <a:ea typeface="+mj-ea"/>
            </a:endParaRPr>
          </a:p>
        </p:txBody>
      </p:sp>
      <p:sp>
        <p:nvSpPr>
          <p:cNvPr id="1048798" name="项标题"/>
          <p:cNvSpPr txBox="1"/>
          <p:nvPr>
            <p:custDataLst>
              <p:tags r:id="rId16"/>
            </p:custDataLst>
          </p:nvPr>
        </p:nvSpPr>
        <p:spPr>
          <a:xfrm>
            <a:off x="5917565" y="1075690"/>
            <a:ext cx="2281555" cy="8997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200" b="1" kern="0" spc="100">
                <a:solidFill>
                  <a:schemeClr val="lt1">
                    <a:lumMod val="100000"/>
                  </a:schemeClr>
                </a:solidFill>
                <a:latin typeface="+中文标题" charset="0"/>
                <a:ea typeface="+mj-ea"/>
              </a:rPr>
              <a:t>单击添加标题</a:t>
            </a:r>
            <a:endParaRPr lang="zh-CN" altLang="en-US" sz="2200" b="1" kern="0" spc="100">
              <a:solidFill>
                <a:schemeClr val="lt1">
                  <a:lumMod val="100000"/>
                </a:schemeClr>
              </a:solidFill>
              <a:latin typeface="+中文标题" charset="0"/>
              <a:ea typeface="+mj-ea"/>
            </a:endParaRPr>
          </a:p>
        </p:txBody>
      </p:sp>
      <p:sp>
        <p:nvSpPr>
          <p:cNvPr id="1048800" name="序号"/>
          <p:cNvSpPr txBox="1"/>
          <p:nvPr>
            <p:custDataLst>
              <p:tags r:id="rId17"/>
            </p:custDataLst>
          </p:nvPr>
        </p:nvSpPr>
        <p:spPr>
          <a:xfrm>
            <a:off x="8014970" y="984250"/>
            <a:ext cx="1115060" cy="6115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3600" b="1" i="1">
                <a:gradFill>
                  <a:gsLst>
                    <a:gs pos="0">
                      <a:schemeClr val="accent1">
                        <a:alpha val="0"/>
                      </a:schemeClr>
                    </a:gs>
                    <a:gs pos="100000">
                      <a:srgbClr val="34FEC3"/>
                    </a:gs>
                  </a:gsLst>
                  <a:lin ang="16200000" scaled="0"/>
                </a:gradFill>
                <a:latin typeface="+mj-ea"/>
                <a:ea typeface="+mj-ea"/>
              </a:rPr>
              <a:t>02.</a:t>
            </a:r>
            <a:endParaRPr lang="en-US" sz="3600" b="1" i="1">
              <a:gradFill>
                <a:gsLst>
                  <a:gs pos="0">
                    <a:schemeClr val="accent1">
                      <a:alpha val="0"/>
                    </a:schemeClr>
                  </a:gs>
                  <a:gs pos="100000">
                    <a:srgbClr val="34FEC3"/>
                  </a:gs>
                </a:gsLst>
                <a:lin ang="16200000" scaled="0"/>
              </a:gradFill>
              <a:latin typeface="+mj-ea"/>
              <a:ea typeface="+mj-ea"/>
            </a:endParaRPr>
          </a:p>
        </p:txBody>
      </p:sp>
      <p:sp>
        <p:nvSpPr>
          <p:cNvPr id="1048802" name="项标题"/>
          <p:cNvSpPr txBox="1"/>
          <p:nvPr>
            <p:custDataLst>
              <p:tags r:id="rId18"/>
            </p:custDataLst>
          </p:nvPr>
        </p:nvSpPr>
        <p:spPr>
          <a:xfrm>
            <a:off x="9476105" y="1075690"/>
            <a:ext cx="2281555" cy="8997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200" b="1" kern="0" spc="100">
                <a:solidFill>
                  <a:schemeClr val="lt1">
                    <a:lumMod val="100000"/>
                  </a:schemeClr>
                </a:solidFill>
                <a:latin typeface="+中文标题" charset="0"/>
                <a:ea typeface="+mj-ea"/>
              </a:rPr>
              <a:t>职业安全卫生管理体系概述</a:t>
            </a:r>
            <a:endParaRPr lang="zh-CN" altLang="en-US" sz="2200" b="1" kern="0" spc="100">
              <a:solidFill>
                <a:schemeClr val="lt1">
                  <a:lumMod val="100000"/>
                </a:schemeClr>
              </a:solidFill>
              <a:latin typeface="+中文标题" charset="0"/>
              <a:ea typeface="+mj-ea"/>
            </a:endParaRPr>
          </a:p>
        </p:txBody>
      </p:sp>
      <p:cxnSp>
        <p:nvCxnSpPr>
          <p:cNvPr id="3145741" name="直接连接符 20"/>
          <p:cNvCxnSpPr/>
          <p:nvPr>
            <p:custDataLst>
              <p:tags r:id="rId19"/>
            </p:custDataLst>
          </p:nvPr>
        </p:nvCxnSpPr>
        <p:spPr>
          <a:xfrm>
            <a:off x="3200400" y="2001520"/>
            <a:ext cx="8575675" cy="0"/>
          </a:xfrm>
          <a:prstGeom prst="line">
            <a:avLst/>
          </a:prstGeom>
          <a:ln>
            <a:gradFill flip="none" rotWithShape="1">
              <a:gsLst>
                <a:gs pos="0">
                  <a:schemeClr val="accent1">
                    <a:alpha val="50000"/>
                  </a:schemeClr>
                </a:gs>
                <a:gs pos="100000">
                  <a:schemeClr val="accent1">
                    <a:alpha val="0"/>
                  </a:schemeClr>
                </a:gs>
              </a:gsLst>
              <a:lin ang="10800000" scaled="1"/>
            </a:gradFill>
          </a:ln>
        </p:spPr>
        <p:style>
          <a:lnRef idx="1">
            <a:schemeClr val="accent1"/>
          </a:lnRef>
          <a:fillRef idx="0">
            <a:schemeClr val="accent1"/>
          </a:fillRef>
          <a:effectRef idx="0">
            <a:schemeClr val="accent1"/>
          </a:effectRef>
          <a:fontRef idx="minor">
            <a:schemeClr val="tx1"/>
          </a:fontRef>
        </p:style>
      </p:cxnSp>
    </p:spTree>
    <p:custDataLst>
      <p:tags r:id="rId2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32" name="标题"/>
          <p:cNvSpPr>
            <a:spLocks noGrp="1"/>
          </p:cNvSpPr>
          <p:nvPr>
            <p:ph type="title"/>
            <p:custDataLst>
              <p:tags r:id="rId2"/>
            </p:custDataLst>
          </p:nvPr>
        </p:nvSpPr>
        <p:spPr>
          <a:xfrm>
            <a:off x="990691" y="2308321"/>
            <a:ext cx="7841673" cy="1152000"/>
          </a:xfrm>
        </p:spPr>
        <p:txBody>
          <a:bodyPr/>
          <a:lstStyle/>
          <a:p>
            <a:r>
              <a:rPr lang="zh-CN" altLang="en-US"/>
              <a:t>添加章节标题</a:t>
            </a:r>
            <a:endParaRPr lang="zh-CN" altLang="en-US"/>
          </a:p>
        </p:txBody>
      </p:sp>
      <p:sp>
        <p:nvSpPr>
          <p:cNvPr id="1048834" name="节编号"/>
          <p:cNvSpPr>
            <a:spLocks noGrp="1"/>
          </p:cNvSpPr>
          <p:nvPr>
            <p:ph type="body" sz="quarter" idx="13"/>
            <p:custDataLst>
              <p:tags r:id="rId3"/>
            </p:custDataLst>
          </p:nvPr>
        </p:nvSpPr>
        <p:spPr>
          <a:xfrm>
            <a:off x="971405" y="442221"/>
            <a:ext cx="7841673" cy="2174364"/>
          </a:xfrm>
        </p:spPr>
        <p:txBody>
          <a:bodyPr>
            <a:normAutofit/>
          </a:bodyPr>
          <a:lstStyle/>
          <a:p>
            <a:r>
              <a:rPr lang="en-US" altLang="zh-CN"/>
              <a:t>01</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68" name="标题"/>
          <p:cNvSpPr>
            <a:spLocks noGrp="1"/>
          </p:cNvSpPr>
          <p:nvPr>
            <p:ph type="title"/>
            <p:custDataLst>
              <p:tags r:id="rId2"/>
            </p:custDataLst>
          </p:nvPr>
        </p:nvSpPr>
        <p:spPr>
          <a:xfrm>
            <a:off x="990691" y="2308321"/>
            <a:ext cx="7841673" cy="1152000"/>
          </a:xfrm>
        </p:spPr>
        <p:txBody>
          <a:bodyPr>
            <a:normAutofit fontScale="93704"/>
          </a:bodyPr>
          <a:lstStyle/>
          <a:p>
            <a:r>
              <a:rPr lang="zh-CN" altLang="en-US"/>
              <a:t>职业安全卫生管理体系概述</a:t>
            </a:r>
            <a:endParaRPr lang="zh-CN" altLang="en-US"/>
          </a:p>
        </p:txBody>
      </p:sp>
      <p:sp>
        <p:nvSpPr>
          <p:cNvPr id="1048870" name="节编号"/>
          <p:cNvSpPr>
            <a:spLocks noGrp="1"/>
          </p:cNvSpPr>
          <p:nvPr>
            <p:ph type="body" sz="quarter" idx="13"/>
            <p:custDataLst>
              <p:tags r:id="rId3"/>
            </p:custDataLst>
          </p:nvPr>
        </p:nvSpPr>
        <p:spPr>
          <a:xfrm>
            <a:off x="971405" y="442221"/>
            <a:ext cx="7841673" cy="2174364"/>
          </a:xfrm>
        </p:spPr>
        <p:txBody>
          <a:bodyPr>
            <a:normAutofit/>
          </a:bodyPr>
          <a:lstStyle/>
          <a:p>
            <a:r>
              <a:rPr lang="en-US" altLang="zh-CN"/>
              <a:t>02</a:t>
            </a:r>
            <a:endParaRPr lang="en-US" altLang="zh-CN"/>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04" name="标题 1"/>
          <p:cNvSpPr>
            <a:spLocks noGrp="1"/>
          </p:cNvSpPr>
          <p:nvPr>
            <p:ph type="title"/>
          </p:nvPr>
        </p:nvSpPr>
        <p:spPr/>
        <p:txBody>
          <a:bodyPr/>
          <a:lstStyle/>
          <a:p>
            <a:r>
              <a:rPr lang="zh-CN" altLang="en-US"/>
              <a:t>定义和作用</a:t>
            </a:r>
            <a:endParaRPr lang="zh-CN" altLang="en-US"/>
          </a:p>
        </p:txBody>
      </p:sp>
      <p:sp>
        <p:nvSpPr>
          <p:cNvPr id="1048906" name="任意多边形: 形状 64"/>
          <p:cNvSpPr/>
          <p:nvPr>
            <p:custDataLst>
              <p:tags r:id="rId2"/>
            </p:custDataLst>
          </p:nvPr>
        </p:nvSpPr>
        <p:spPr>
          <a:xfrm rot="10800000">
            <a:off x="1306240"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8908" name="矩形 65"/>
          <p:cNvSpPr/>
          <p:nvPr>
            <p:custDataLst>
              <p:tags r:id="rId3"/>
            </p:custDataLst>
          </p:nvPr>
        </p:nvSpPr>
        <p:spPr>
          <a:xfrm>
            <a:off x="1191930" y="1728521"/>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10" name="文本框 66"/>
          <p:cNvSpPr txBox="1"/>
          <p:nvPr>
            <p:custDataLst>
              <p:tags r:id="rId4"/>
            </p:custDataLst>
          </p:nvPr>
        </p:nvSpPr>
        <p:spPr>
          <a:xfrm>
            <a:off x="1574032"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200" spc="150">
                <a:solidFill>
                  <a:schemeClr val="lt1">
                    <a:lumMod val="100000"/>
                  </a:schemeClr>
                </a:solidFill>
                <a:latin typeface="Arial" pitchFamily="34" charset="0"/>
                <a:ea typeface="微软雅黑"/>
                <a:sym typeface="+mn-ea"/>
              </a:rPr>
              <a:t>职业安全卫生管理体系是一种标准化管理体系，旨在确保组织在职业活动中采取有效的安全卫生措施，降低员工在工作场所面临的风险。</a:t>
            </a:r>
            <a:endParaRPr lang="zh-CN" altLang="en-US" sz="1200" spc="150">
              <a:solidFill>
                <a:schemeClr val="lt1">
                  <a:lumMod val="100000"/>
                </a:schemeClr>
              </a:solidFill>
              <a:latin typeface="Arial" pitchFamily="34" charset="0"/>
              <a:ea typeface="微软雅黑"/>
              <a:sym typeface="+mn-ea"/>
            </a:endParaRPr>
          </a:p>
        </p:txBody>
      </p:sp>
      <p:sp>
        <p:nvSpPr>
          <p:cNvPr id="1048912" name="任意多边形: 形状 68"/>
          <p:cNvSpPr/>
          <p:nvPr>
            <p:custDataLst>
              <p:tags r:id="rId5"/>
            </p:custDataLst>
          </p:nvPr>
        </p:nvSpPr>
        <p:spPr>
          <a:xfrm rot="10800000">
            <a:off x="6513101"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14" name="矩形 69"/>
          <p:cNvSpPr/>
          <p:nvPr>
            <p:custDataLst>
              <p:tags r:id="rId6"/>
            </p:custDataLst>
          </p:nvPr>
        </p:nvSpPr>
        <p:spPr>
          <a:xfrm>
            <a:off x="6398150" y="1728521"/>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16" name="文本框 70"/>
          <p:cNvSpPr txBox="1"/>
          <p:nvPr>
            <p:custDataLst>
              <p:tags r:id="rId7"/>
            </p:custDataLst>
          </p:nvPr>
        </p:nvSpPr>
        <p:spPr>
          <a:xfrm>
            <a:off x="6780894"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200" spc="150">
                <a:solidFill>
                  <a:schemeClr val="tx1">
                    <a:lumMod val="75000"/>
                    <a:lumOff val="25000"/>
                  </a:schemeClr>
                </a:solidFill>
                <a:latin typeface="Arial" pitchFamily="34" charset="0"/>
                <a:ea typeface="微软雅黑"/>
                <a:sym typeface="+mn-ea"/>
              </a:rPr>
              <a:t>职业安全卫生管理体系通过建立一套完整的管理制度、操作规程和应急预案，对组织的安全卫生工作进行全面规划、组织、指挥、协调和控制。</a:t>
            </a:r>
            <a:endParaRPr lang="zh-CN" altLang="en-US" sz="1200" spc="150">
              <a:solidFill>
                <a:schemeClr val="tx1">
                  <a:lumMod val="75000"/>
                  <a:lumOff val="25000"/>
                </a:schemeClr>
              </a:solidFill>
              <a:latin typeface="Arial" pitchFamily="34" charset="0"/>
              <a:ea typeface="微软雅黑"/>
              <a:sym typeface="+mn-ea"/>
            </a:endParaRPr>
          </a:p>
        </p:txBody>
      </p:sp>
      <p:sp>
        <p:nvSpPr>
          <p:cNvPr id="1048918" name="任意多边形: 形状 72"/>
          <p:cNvSpPr/>
          <p:nvPr>
            <p:custDataLst>
              <p:tags r:id="rId8"/>
            </p:custDataLst>
          </p:nvPr>
        </p:nvSpPr>
        <p:spPr>
          <a:xfrm rot="10800000">
            <a:off x="13062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8920" name="文本框 74"/>
          <p:cNvSpPr txBox="1"/>
          <p:nvPr>
            <p:custDataLst>
              <p:tags r:id="rId9"/>
            </p:custDataLst>
          </p:nvPr>
        </p:nvSpPr>
        <p:spPr>
          <a:xfrm>
            <a:off x="1574032" y="4184890"/>
            <a:ext cx="3893432" cy="1276277"/>
          </a:xfrm>
          <a:prstGeom prst="rect">
            <a:avLst/>
          </a:prstGeom>
          <a:noFill/>
        </p:spPr>
        <p:txBody>
          <a:bodyPr vert="horz" wrap="square" lIns="90000" tIns="46800" rIns="90000" bIns="46800" rtlCol="0" anchor="t" anchorCtr="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职业安全卫生管理体系的作用是提高员工的安全意识和技能水平，降低工伤事故和职业病的发生率，保障员工的生命安全和身体健康。</a:t>
            </a:r>
            <a:endParaRPr lang="zh-CN" altLang="en-US" sz="2000" spc="150">
              <a:solidFill>
                <a:schemeClr val="lt1">
                  <a:lumMod val="100000"/>
                </a:schemeClr>
              </a:solidFill>
              <a:latin typeface="Arial" pitchFamily="34" charset="0"/>
              <a:ea typeface="微软雅黑"/>
              <a:sym typeface="+mn-ea"/>
            </a:endParaRPr>
          </a:p>
        </p:txBody>
      </p:sp>
      <p:sp>
        <p:nvSpPr>
          <p:cNvPr id="1048922" name="矩形 73"/>
          <p:cNvSpPr/>
          <p:nvPr>
            <p:custDataLst>
              <p:tags r:id="rId10"/>
            </p:custDataLst>
          </p:nvPr>
        </p:nvSpPr>
        <p:spPr>
          <a:xfrm>
            <a:off x="1191930" y="4285072"/>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24" name="任意多边形: 形状 83"/>
          <p:cNvSpPr/>
          <p:nvPr>
            <p:custDataLst>
              <p:tags r:id="rId11"/>
            </p:custDataLst>
          </p:nvPr>
        </p:nvSpPr>
        <p:spPr>
          <a:xfrm rot="10800000">
            <a:off x="65715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26" name="矩形 84"/>
          <p:cNvSpPr/>
          <p:nvPr>
            <p:custDataLst>
              <p:tags r:id="rId12"/>
            </p:custDataLst>
          </p:nvPr>
        </p:nvSpPr>
        <p:spPr>
          <a:xfrm>
            <a:off x="6457231" y="4285072"/>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28" name="文本框 85"/>
          <p:cNvSpPr txBox="1"/>
          <p:nvPr>
            <p:custDataLst>
              <p:tags r:id="rId13"/>
            </p:custDataLst>
          </p:nvPr>
        </p:nvSpPr>
        <p:spPr>
          <a:xfrm>
            <a:off x="6839333"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200" spc="150">
                <a:solidFill>
                  <a:schemeClr val="tx1">
                    <a:lumMod val="75000"/>
                    <a:lumOff val="25000"/>
                  </a:schemeClr>
                </a:solidFill>
                <a:latin typeface="Arial" pitchFamily="34" charset="0"/>
                <a:ea typeface="微软雅黑"/>
                <a:sym typeface="+mn-ea"/>
              </a:rPr>
              <a:t>职业安全卫生管理体系的实施还可以提高组织的社会形象和经济效益，增强员工的凝聚力和归属感，促进企业的可持续发展。</a:t>
            </a:r>
            <a:endParaRPr lang="zh-CN" altLang="en-US" sz="12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62" name="标题 1"/>
          <p:cNvSpPr>
            <a:spLocks noGrp="1"/>
          </p:cNvSpPr>
          <p:nvPr>
            <p:ph type="title"/>
          </p:nvPr>
        </p:nvSpPr>
        <p:spPr/>
        <p:txBody>
          <a:bodyPr/>
          <a:lstStyle/>
          <a:p>
            <a:r>
              <a:rPr lang="zh-CN" altLang="en-US"/>
              <a:t>体系标准和发展历程</a:t>
            </a:r>
            <a:endParaRPr lang="zh-CN" altLang="en-US"/>
          </a:p>
        </p:txBody>
      </p:sp>
      <p:sp>
        <p:nvSpPr>
          <p:cNvPr id="1048964" name="矩形: 圆角 4"/>
          <p:cNvSpPr/>
          <p:nvPr>
            <p:custDataLst>
              <p:tags r:id="rId2"/>
            </p:custDataLst>
          </p:nvPr>
        </p:nvSpPr>
        <p:spPr>
          <a:xfrm>
            <a:off x="2701157" y="1865926"/>
            <a:ext cx="3199177" cy="4309221"/>
          </a:xfrm>
          <a:prstGeom prst="roundRect">
            <a:avLst>
              <a:gd name="adj" fmla="val 5926"/>
            </a:avLst>
          </a:prstGeom>
          <a:solidFill>
            <a:sysClr val="window" lastClr="FFFFFF"/>
          </a:solidFill>
          <a:ln w="12700" cap="flat" cmpd="sng" algn="ctr">
            <a:solidFill>
              <a:schemeClr val="accent1"/>
            </a:solidFill>
            <a:prstDash val="solid"/>
            <a:miter lim="800000"/>
          </a:ln>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3200" b="0" i="0" u="none" strike="noStrike" kern="0" cap="none" spc="0" normalizeH="0" baseline="0" noProof="0">
              <a:ln>
                <a:noFill/>
              </a:ln>
              <a:solidFill>
                <a:srgbClr val="ED7D31"/>
              </a:solidFill>
              <a:effectLst/>
              <a:uLnTx/>
              <a:uFillTx/>
              <a:latin typeface="+mn-ea"/>
              <a:cs typeface="+mn-ea"/>
              <a:sym typeface="+mn-lt"/>
            </a:endParaRPr>
          </a:p>
        </p:txBody>
      </p:sp>
      <p:sp>
        <p:nvSpPr>
          <p:cNvPr id="1048966" name="文本框 27"/>
          <p:cNvSpPr txBox="1"/>
          <p:nvPr>
            <p:custDataLst>
              <p:tags r:id="rId3"/>
            </p:custDataLst>
          </p:nvPr>
        </p:nvSpPr>
        <p:spPr>
          <a:xfrm>
            <a:off x="2912430" y="2651123"/>
            <a:ext cx="2774911" cy="3174567"/>
          </a:xfrm>
          <a:prstGeom prst="rect">
            <a:avLst/>
          </a:prstGeom>
        </p:spPr>
        <p:txBody>
          <a:bodyPr wrap="square">
            <a:normAutofit/>
          </a:bodyPr>
          <a:lstStyle>
            <a:defPPr>
              <a:defRPr lang="zh-CN"/>
            </a:defPPr>
            <a:lvl1pPr marL="0" algn="l" defTabSz="914400" rtl="0" eaLnBrk="1" latinLnBrk="0" hangingPunct="1">
              <a:lnSpc>
                <a:spcPct val="130000"/>
              </a:lnSpc>
              <a:defRPr sz="1400" kern="1200">
                <a:solidFill>
                  <a:schemeClr val="tx1">
                    <a:lumMod val="65000"/>
                    <a:lumOff val="35000"/>
                  </a:schemeClr>
                </a:solidFill>
                <a:latin typeface="思源黑体 CN Normal" panose="020b0400000000000000" pitchFamily="34" charset="-122"/>
                <a:ea typeface="思源黑体 CN Normal" panose="020b04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just" defTabSz="9144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rPr>
              <a:t>体系标准：职业安全卫生管理体系是一套国际通用的标准和要求，旨在帮助组织建立和实施有效的职业安全卫生管理，预防和控制职业危害。</a:t>
            </a:r>
            <a:endPar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endParaRPr>
          </a:p>
        </p:txBody>
      </p:sp>
      <p:sp>
        <p:nvSpPr>
          <p:cNvPr id="1048968" name="任意多边形: 形状 11"/>
          <p:cNvSpPr/>
          <p:nvPr>
            <p:custDataLst>
              <p:tags r:id="rId4"/>
            </p:custDataLst>
          </p:nvPr>
        </p:nvSpPr>
        <p:spPr>
          <a:xfrm>
            <a:off x="2709055" y="6031486"/>
            <a:ext cx="3183357" cy="146775"/>
          </a:xfrm>
          <a:custGeom>
            <a:gdLst>
              <a:gd name="connsiteX0" fmla="*/ 0 w 2299702"/>
              <a:gd name="connsiteY0" fmla="*/ 0 h 105988"/>
              <a:gd name="connsiteX1" fmla="*/ 2299702 w 2299702"/>
              <a:gd name="connsiteY1" fmla="*/ 0 h 105988"/>
              <a:gd name="connsiteX2" fmla="*/ 2295200 w 2299702"/>
              <a:gd name="connsiteY2" fmla="*/ 22301 h 105988"/>
              <a:gd name="connsiteX3" fmla="*/ 2168945 w 2299702"/>
              <a:gd name="connsiteY3" fmla="*/ 105988 h 105988"/>
              <a:gd name="connsiteX4" fmla="*/ 130757 w 2299702"/>
              <a:gd name="connsiteY4" fmla="*/ 105988 h 105988"/>
              <a:gd name="connsiteX5" fmla="*/ 4502 w 2299702"/>
              <a:gd name="connsiteY5" fmla="*/ 22301 h 105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99702" h="105988">
                <a:moveTo>
                  <a:pt x="0" y="0"/>
                </a:moveTo>
                <a:lnTo>
                  <a:pt x="2299702" y="0"/>
                </a:lnTo>
                <a:lnTo>
                  <a:pt x="2295200" y="22301"/>
                </a:lnTo>
                <a:cubicBezTo>
                  <a:pt x="2274399" y="71481"/>
                  <a:pt x="2225702" y="105988"/>
                  <a:pt x="2168945" y="105988"/>
                </a:cubicBezTo>
                <a:lnTo>
                  <a:pt x="130757" y="105988"/>
                </a:lnTo>
                <a:cubicBezTo>
                  <a:pt x="74000" y="105988"/>
                  <a:pt x="25303" y="71481"/>
                  <a:pt x="4502" y="22301"/>
                </a:cubicBezTo>
                <a:close/>
              </a:path>
            </a:pathLst>
          </a:custGeom>
          <a:solidFill>
            <a:schemeClr val="accent1"/>
          </a:solidFill>
          <a:ln w="19050" cap="flat" cmpd="sng" algn="ctr">
            <a:noFill/>
            <a:prstDash val="solid"/>
            <a:miter lim="800000"/>
          </a:ln>
          <a:effectLst>
            <a:outerShdw blurRad="203200" dist="76200" dir="5400000" sx="96000" sy="96000" algn="t" rotWithShape="0">
              <a:sysClr val="windowText" lastClr="000000">
                <a:lumMod val="50000"/>
                <a:lumOff val="50000"/>
                <a:alpha val="30000"/>
              </a:sysClr>
            </a:outerShdw>
          </a:effectLst>
        </p:spPr>
        <p:txBody>
          <a:bodyPr lIns="0" tIns="0" rIns="0" bIns="0" rtlCol="0" anchor="ctr">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ct val="0"/>
              </a:spcBef>
              <a:spcAft>
                <a:spcPct val="0"/>
              </a:spcAft>
              <a:buClrTx/>
              <a:buSzTx/>
              <a:buFontTx/>
              <a:buNone/>
            </a:pPr>
            <a:endParaRPr kumimoji="0" lang="zh-CN" altLang="en-US" sz="1600" b="0" i="0" u="none" strike="noStrike" kern="0" cap="none" spc="0" normalizeH="0" baseline="0" noProof="0">
              <a:ln>
                <a:noFill/>
              </a:ln>
              <a:gradFill>
                <a:gsLst>
                  <a:gs pos="5000">
                    <a:srgbClr val="BC1E1E"/>
                  </a:gs>
                  <a:gs pos="100000">
                    <a:srgbClr val="771313"/>
                  </a:gs>
                </a:gsLst>
                <a:lin ang="4800000" scaled="0"/>
              </a:gradFill>
              <a:effectLst/>
              <a:uLnTx/>
              <a:uFillTx/>
              <a:latin typeface="+mn-ea"/>
              <a:cs typeface="+mn-ea"/>
              <a:sym typeface="+mn-lt"/>
            </a:endParaRPr>
          </a:p>
        </p:txBody>
      </p:sp>
      <p:sp>
        <p:nvSpPr>
          <p:cNvPr id="1048970" name="矩形: 圆角 49"/>
          <p:cNvSpPr/>
          <p:nvPr>
            <p:custDataLst>
              <p:tags r:id="rId5"/>
            </p:custDataLst>
          </p:nvPr>
        </p:nvSpPr>
        <p:spPr>
          <a:xfrm>
            <a:off x="3802276" y="1364400"/>
            <a:ext cx="996667" cy="996667"/>
          </a:xfrm>
          <a:prstGeom prst="roundRect">
            <a:avLst>
              <a:gd name="adj" fmla="val 13544"/>
            </a:avLst>
          </a:prstGeom>
          <a:solidFill>
            <a:schemeClr val="accent1"/>
          </a:solidFill>
          <a:ln w="38100" cap="flat" cmpd="sng" algn="ctr">
            <a:noFill/>
            <a:prstDash val="solid"/>
            <a:miter lim="800000"/>
          </a:ln>
          <a:effectLst>
            <a:outerShdw blurRad="152400" dist="76200" dir="2700000" algn="tl" rotWithShape="0">
              <a:sysClr val="windowText" lastClr="000000">
                <a:lumMod val="50000"/>
                <a:lumOff val="50000"/>
                <a:alpha val="30000"/>
              </a:sysClr>
            </a:outerShdw>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r>
              <a:rPr kumimoji="1" lang="en-US" altLang="zh-CN" sz="3600" b="1" i="0" u="none" strike="noStrike" kern="0" cap="none" spc="0" normalizeH="0" baseline="0" noProof="0">
                <a:ln>
                  <a:noFill/>
                </a:ln>
                <a:solidFill>
                  <a:schemeClr val="lt1">
                    <a:lumMod val="100000"/>
                  </a:schemeClr>
                </a:solidFill>
                <a:effectLst/>
                <a:uLnTx/>
                <a:uFillTx/>
                <a:latin typeface="+mn-ea"/>
                <a:cs typeface="+mn-ea"/>
                <a:sym typeface="+mn-lt"/>
              </a:rPr>
              <a:t>01</a:t>
            </a:r>
            <a:endParaRPr kumimoji="1" lang="en-US" altLang="zh-CN" sz="3600" b="1" i="0" u="none" strike="noStrike" kern="0" cap="none" spc="0" normalizeH="0" baseline="0" noProof="0">
              <a:ln>
                <a:noFill/>
              </a:ln>
              <a:solidFill>
                <a:schemeClr val="lt1">
                  <a:lumMod val="100000"/>
                </a:schemeClr>
              </a:solidFill>
              <a:effectLst/>
              <a:uLnTx/>
              <a:uFillTx/>
              <a:latin typeface="+mn-ea"/>
              <a:cs typeface="+mn-ea"/>
              <a:sym typeface="+mn-lt"/>
            </a:endParaRPr>
          </a:p>
        </p:txBody>
      </p:sp>
      <p:sp>
        <p:nvSpPr>
          <p:cNvPr id="1048972" name="矩形: 圆角 12"/>
          <p:cNvSpPr/>
          <p:nvPr>
            <p:custDataLst>
              <p:tags r:id="rId6"/>
            </p:custDataLst>
          </p:nvPr>
        </p:nvSpPr>
        <p:spPr>
          <a:xfrm>
            <a:off x="6292135" y="1865926"/>
            <a:ext cx="3199177" cy="4309221"/>
          </a:xfrm>
          <a:prstGeom prst="roundRect">
            <a:avLst>
              <a:gd name="adj" fmla="val 5926"/>
            </a:avLst>
          </a:prstGeom>
          <a:solidFill>
            <a:sysClr val="window" lastClr="FFFFFF"/>
          </a:solidFill>
          <a:ln w="12700" cap="flat" cmpd="sng" algn="ctr">
            <a:solidFill>
              <a:schemeClr val="accent1"/>
            </a:solidFill>
            <a:prstDash val="solid"/>
            <a:miter lim="800000"/>
          </a:ln>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3200" b="0" i="0" u="none" strike="noStrike" kern="0" cap="none" spc="0" normalizeH="0" baseline="0" noProof="0">
              <a:ln>
                <a:noFill/>
              </a:ln>
              <a:solidFill>
                <a:srgbClr val="ED7D31"/>
              </a:solidFill>
              <a:effectLst/>
              <a:uLnTx/>
              <a:uFillTx/>
              <a:latin typeface="+mn-ea"/>
              <a:cs typeface="+mn-ea"/>
              <a:sym typeface="+mn-lt"/>
            </a:endParaRPr>
          </a:p>
        </p:txBody>
      </p:sp>
      <p:sp>
        <p:nvSpPr>
          <p:cNvPr id="1048974" name="矩形: 圆角 20"/>
          <p:cNvSpPr/>
          <p:nvPr>
            <p:custDataLst>
              <p:tags r:id="rId7"/>
            </p:custDataLst>
          </p:nvPr>
        </p:nvSpPr>
        <p:spPr>
          <a:xfrm>
            <a:off x="7393254" y="1364400"/>
            <a:ext cx="996667" cy="996667"/>
          </a:xfrm>
          <a:prstGeom prst="roundRect">
            <a:avLst>
              <a:gd name="adj" fmla="val 13544"/>
            </a:avLst>
          </a:prstGeom>
          <a:solidFill>
            <a:schemeClr val="accent1"/>
          </a:solidFill>
          <a:ln w="38100" cap="flat" cmpd="sng" algn="ctr">
            <a:noFill/>
            <a:prstDash val="solid"/>
            <a:miter lim="800000"/>
          </a:ln>
          <a:effectLst>
            <a:outerShdw blurRad="152400" dist="76200" dir="2700000" algn="tl" rotWithShape="0">
              <a:sysClr val="windowText" lastClr="000000">
                <a:lumMod val="50000"/>
                <a:lumOff val="50000"/>
                <a:alpha val="30000"/>
              </a:sysClr>
            </a:outerShdw>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r>
              <a:rPr kumimoji="1" lang="en-US" altLang="zh-CN" sz="3600" b="1" i="0" u="none" strike="noStrike" kern="0" cap="none" spc="0" normalizeH="0" baseline="0" noProof="0">
                <a:ln>
                  <a:noFill/>
                </a:ln>
                <a:solidFill>
                  <a:schemeClr val="lt1">
                    <a:lumMod val="100000"/>
                  </a:schemeClr>
                </a:solidFill>
                <a:effectLst/>
                <a:uLnTx/>
                <a:uFillTx/>
                <a:latin typeface="+mn-ea"/>
                <a:cs typeface="+mn-ea"/>
                <a:sym typeface="+mn-lt"/>
              </a:rPr>
              <a:t>02</a:t>
            </a:r>
            <a:endParaRPr kumimoji="1" lang="en-US" altLang="zh-CN" sz="3600" b="1" i="0" u="none" strike="noStrike" kern="0" cap="none" spc="0" normalizeH="0" baseline="0" noProof="0">
              <a:ln>
                <a:noFill/>
              </a:ln>
              <a:solidFill>
                <a:schemeClr val="lt1">
                  <a:lumMod val="100000"/>
                </a:schemeClr>
              </a:solidFill>
              <a:effectLst/>
              <a:uLnTx/>
              <a:uFillTx/>
              <a:latin typeface="+mn-ea"/>
              <a:cs typeface="+mn-ea"/>
              <a:sym typeface="+mn-lt"/>
            </a:endParaRPr>
          </a:p>
        </p:txBody>
      </p:sp>
      <p:sp>
        <p:nvSpPr>
          <p:cNvPr id="1048976" name="任意多边形: 形状 24"/>
          <p:cNvSpPr/>
          <p:nvPr>
            <p:custDataLst>
              <p:tags r:id="rId8"/>
            </p:custDataLst>
          </p:nvPr>
        </p:nvSpPr>
        <p:spPr>
          <a:xfrm>
            <a:off x="6300033" y="6031486"/>
            <a:ext cx="3183357" cy="146775"/>
          </a:xfrm>
          <a:custGeom>
            <a:gdLst>
              <a:gd name="connsiteX0" fmla="*/ 0 w 2299702"/>
              <a:gd name="connsiteY0" fmla="*/ 0 h 105988"/>
              <a:gd name="connsiteX1" fmla="*/ 2299702 w 2299702"/>
              <a:gd name="connsiteY1" fmla="*/ 0 h 105988"/>
              <a:gd name="connsiteX2" fmla="*/ 2295200 w 2299702"/>
              <a:gd name="connsiteY2" fmla="*/ 22301 h 105988"/>
              <a:gd name="connsiteX3" fmla="*/ 2168945 w 2299702"/>
              <a:gd name="connsiteY3" fmla="*/ 105988 h 105988"/>
              <a:gd name="connsiteX4" fmla="*/ 130757 w 2299702"/>
              <a:gd name="connsiteY4" fmla="*/ 105988 h 105988"/>
              <a:gd name="connsiteX5" fmla="*/ 4502 w 2299702"/>
              <a:gd name="connsiteY5" fmla="*/ 22301 h 105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99702" h="105988">
                <a:moveTo>
                  <a:pt x="0" y="0"/>
                </a:moveTo>
                <a:lnTo>
                  <a:pt x="2299702" y="0"/>
                </a:lnTo>
                <a:lnTo>
                  <a:pt x="2295200" y="22301"/>
                </a:lnTo>
                <a:cubicBezTo>
                  <a:pt x="2274399" y="71481"/>
                  <a:pt x="2225702" y="105988"/>
                  <a:pt x="2168945" y="105988"/>
                </a:cubicBezTo>
                <a:lnTo>
                  <a:pt x="130757" y="105988"/>
                </a:lnTo>
                <a:cubicBezTo>
                  <a:pt x="74000" y="105988"/>
                  <a:pt x="25303" y="71481"/>
                  <a:pt x="4502" y="22301"/>
                </a:cubicBezTo>
                <a:close/>
              </a:path>
            </a:pathLst>
          </a:custGeom>
          <a:solidFill>
            <a:schemeClr val="accent1"/>
          </a:solidFill>
          <a:ln w="19050" cap="flat" cmpd="sng" algn="ctr">
            <a:noFill/>
            <a:prstDash val="solid"/>
            <a:miter lim="800000"/>
          </a:ln>
          <a:effectLst>
            <a:outerShdw blurRad="203200" dist="76200" dir="5400000" sx="96000" sy="96000" algn="t" rotWithShape="0">
              <a:sysClr val="windowText" lastClr="000000">
                <a:lumMod val="50000"/>
                <a:lumOff val="50000"/>
                <a:alpha val="30000"/>
              </a:sysClr>
            </a:outerShdw>
          </a:effectLst>
        </p:spPr>
        <p:txBody>
          <a:bodyPr lIns="0" tIns="0" rIns="0" bIns="0" rtlCol="0" anchor="ctr">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ct val="0"/>
              </a:spcBef>
              <a:spcAft>
                <a:spcPct val="0"/>
              </a:spcAft>
              <a:buClrTx/>
              <a:buSzTx/>
              <a:buFontTx/>
              <a:buNone/>
            </a:pPr>
            <a:endParaRPr kumimoji="0" lang="zh-CN" altLang="en-US" sz="1600" b="0" i="0" u="none" strike="noStrike" kern="0" cap="none" spc="0" normalizeH="0" baseline="0" noProof="0">
              <a:ln>
                <a:noFill/>
              </a:ln>
              <a:gradFill>
                <a:gsLst>
                  <a:gs pos="5000">
                    <a:srgbClr val="BC1E1E"/>
                  </a:gs>
                  <a:gs pos="100000">
                    <a:srgbClr val="771313"/>
                  </a:gs>
                </a:gsLst>
                <a:lin ang="4800000" scaled="0"/>
              </a:gradFill>
              <a:effectLst/>
              <a:uLnTx/>
              <a:uFillTx/>
              <a:latin typeface="+mn-ea"/>
              <a:cs typeface="+mn-ea"/>
              <a:sym typeface="+mn-lt"/>
            </a:endParaRPr>
          </a:p>
        </p:txBody>
      </p:sp>
      <p:sp>
        <p:nvSpPr>
          <p:cNvPr id="1048978" name="文本框 12"/>
          <p:cNvSpPr txBox="1"/>
          <p:nvPr>
            <p:custDataLst>
              <p:tags r:id="rId9"/>
            </p:custDataLst>
          </p:nvPr>
        </p:nvSpPr>
        <p:spPr>
          <a:xfrm>
            <a:off x="6503407" y="2651123"/>
            <a:ext cx="2774911" cy="3174567"/>
          </a:xfrm>
          <a:prstGeom prst="rect">
            <a:avLst/>
          </a:prstGeom>
        </p:spPr>
        <p:txBody>
          <a:bodyPr wrap="square">
            <a:normAutofit/>
          </a:bodyPr>
          <a:lstStyle>
            <a:defPPr>
              <a:defRPr lang="zh-CN"/>
            </a:defPPr>
            <a:lvl1pPr marL="0" algn="l" defTabSz="914400" rtl="0" eaLnBrk="1" latinLnBrk="0" hangingPunct="1">
              <a:lnSpc>
                <a:spcPct val="130000"/>
              </a:lnSpc>
              <a:defRPr sz="1400" kern="1200">
                <a:solidFill>
                  <a:schemeClr val="tx1">
                    <a:lumMod val="65000"/>
                    <a:lumOff val="35000"/>
                  </a:schemeClr>
                </a:solidFill>
                <a:latin typeface="思源黑体 CN Normal" panose="020b0400000000000000" pitchFamily="34" charset="-122"/>
                <a:ea typeface="思源黑体 CN Normal" panose="020b04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just" defTabSz="9144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rPr>
              <a:t>发展历程：职业安全卫生管理体系的发展经历了多个阶段，从最初的自愿性标准到现在的国际标准，体系标准和要求不断更新和完善。</a:t>
            </a:r>
            <a:endPar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12" name="标题 1"/>
          <p:cNvSpPr>
            <a:spLocks noGrp="1"/>
          </p:cNvSpPr>
          <p:nvPr>
            <p:ph type="title"/>
          </p:nvPr>
        </p:nvSpPr>
        <p:spPr/>
        <p:txBody>
          <a:bodyPr/>
          <a:lstStyle/>
          <a:p>
            <a:r>
              <a:rPr lang="zh-CN" altLang="en-US"/>
              <a:t>体系要素和核心内容</a:t>
            </a:r>
            <a:endParaRPr lang="zh-CN" altLang="en-US"/>
          </a:p>
        </p:txBody>
      </p:sp>
      <p:sp>
        <p:nvSpPr>
          <p:cNvPr id="1049014"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16"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18"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职业安全卫生管理体系概述</a:t>
            </a:r>
            <a:endParaRPr lang="zh-CN" altLang="en-US" sz="2000" spc="150">
              <a:solidFill>
                <a:schemeClr val="tx1">
                  <a:lumMod val="85000"/>
                  <a:lumOff val="15000"/>
                </a:schemeClr>
              </a:solidFill>
              <a:latin typeface="+mn-ea"/>
              <a:sym typeface="+mn-ea"/>
            </a:endParaRPr>
          </a:p>
        </p:txBody>
      </p:sp>
      <p:sp>
        <p:nvSpPr>
          <p:cNvPr id="1049020"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22"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24"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职业安全卫生管理体系的要素</a:t>
            </a:r>
            <a:endParaRPr lang="zh-CN" altLang="en-US" sz="2000" spc="150">
              <a:solidFill>
                <a:schemeClr val="tx1">
                  <a:lumMod val="85000"/>
                  <a:lumOff val="15000"/>
                </a:schemeClr>
              </a:solidFill>
              <a:latin typeface="+mn-ea"/>
              <a:sym typeface="+mn-ea"/>
            </a:endParaRPr>
          </a:p>
        </p:txBody>
      </p:sp>
      <p:sp>
        <p:nvSpPr>
          <p:cNvPr id="1049026"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28"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30"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职业安全卫生管理体系的核心内容</a:t>
            </a:r>
            <a:endParaRPr lang="zh-CN" altLang="en-US" sz="2000" spc="150">
              <a:solidFill>
                <a:schemeClr val="tx1">
                  <a:lumMod val="85000"/>
                  <a:lumOff val="15000"/>
                </a:schemeClr>
              </a:solidFill>
              <a:latin typeface="+mn-ea"/>
              <a:sym typeface="+mn-ea"/>
            </a:endParaRPr>
          </a:p>
        </p:txBody>
      </p:sp>
      <p:sp>
        <p:nvSpPr>
          <p:cNvPr id="1049032"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34"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36"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职业安全卫生管理体系的建立与实施</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70" name="标题"/>
          <p:cNvSpPr>
            <a:spLocks noGrp="1"/>
          </p:cNvSpPr>
          <p:nvPr>
            <p:ph type="title"/>
            <p:custDataLst>
              <p:tags r:id="rId2"/>
            </p:custDataLst>
          </p:nvPr>
        </p:nvSpPr>
        <p:spPr>
          <a:xfrm>
            <a:off x="990691" y="2308321"/>
            <a:ext cx="7841673" cy="1152000"/>
          </a:xfrm>
        </p:spPr>
        <p:txBody>
          <a:bodyPr>
            <a:normAutofit fontScale="90000"/>
          </a:bodyPr>
          <a:lstStyle/>
          <a:p>
            <a:r>
              <a:rPr lang="zh-CN" altLang="en-US"/>
              <a:t>职业安全卫生管理体系的建立与实施</a:t>
            </a:r>
            <a:endParaRPr lang="zh-CN" altLang="en-US"/>
          </a:p>
        </p:txBody>
      </p:sp>
      <p:sp>
        <p:nvSpPr>
          <p:cNvPr id="1049072" name="节编号"/>
          <p:cNvSpPr>
            <a:spLocks noGrp="1"/>
          </p:cNvSpPr>
          <p:nvPr>
            <p:ph type="body" sz="quarter" idx="13"/>
            <p:custDataLst>
              <p:tags r:id="rId3"/>
            </p:custDataLst>
          </p:nvPr>
        </p:nvSpPr>
        <p:spPr>
          <a:xfrm>
            <a:off x="971405" y="442221"/>
            <a:ext cx="7841673" cy="2174364"/>
          </a:xfrm>
        </p:spPr>
        <p:txBody>
          <a:bodyPr>
            <a:normAutofit/>
          </a:bodyPr>
          <a:lstStyle/>
          <a:p>
            <a:r>
              <a:rPr lang="en-US" altLang="zh-CN"/>
              <a:t>03</a:t>
            </a:r>
            <a:endParaRPr lang="en-US" altLang="zh-CN"/>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06" name="标题 1"/>
          <p:cNvSpPr>
            <a:spLocks noGrp="1"/>
          </p:cNvSpPr>
          <p:nvPr>
            <p:ph type="title"/>
          </p:nvPr>
        </p:nvSpPr>
        <p:spPr/>
        <p:txBody>
          <a:bodyPr/>
          <a:lstStyle/>
          <a:p>
            <a:r>
              <a:rPr lang="zh-CN" altLang="en-US"/>
              <a:t>初始评审与策划</a:t>
            </a:r>
            <a:endParaRPr lang="zh-CN" altLang="en-US"/>
          </a:p>
        </p:txBody>
      </p:sp>
      <p:sp>
        <p:nvSpPr>
          <p:cNvPr id="1049108"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110"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初始评审：对组织现有的职业安全卫生管理状况进行评估，识别存在的问题和风险。</a:t>
            </a:r>
            <a:endParaRPr lang="zh-CN" altLang="en-US" sz="2000" spc="150">
              <a:solidFill>
                <a:schemeClr val="tx1">
                  <a:lumMod val="75000"/>
                  <a:lumOff val="25000"/>
                </a:schemeClr>
              </a:solidFill>
              <a:latin typeface="+mn-ea"/>
              <a:sym typeface="+mn-ea"/>
            </a:endParaRPr>
          </a:p>
        </p:txBody>
      </p:sp>
      <p:sp>
        <p:nvSpPr>
          <p:cNvPr id="1049112"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114"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116"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目标制定：根据初始评审结果，制定职业安全卫生管理体系的目标和指标。</a:t>
            </a:r>
            <a:endParaRPr lang="zh-CN" altLang="en-US" sz="2000" spc="150">
              <a:solidFill>
                <a:schemeClr val="tx1">
                  <a:lumMod val="75000"/>
                  <a:lumOff val="25000"/>
                </a:schemeClr>
              </a:solidFill>
              <a:latin typeface="+mn-ea"/>
              <a:sym typeface="+mn-ea"/>
            </a:endParaRPr>
          </a:p>
        </p:txBody>
      </p:sp>
      <p:sp>
        <p:nvSpPr>
          <p:cNvPr id="1049118"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120"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122"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策划与设计：为实现职业安全卫生管理体系的目标和指标，制定相应的策略、措施和方案。</a:t>
            </a:r>
            <a:endParaRPr lang="zh-CN" altLang="en-US" sz="2000" spc="150">
              <a:solidFill>
                <a:schemeClr val="tx1">
                  <a:lumMod val="75000"/>
                  <a:lumOff val="25000"/>
                </a:schemeClr>
              </a:solidFill>
              <a:latin typeface="+mn-ea"/>
              <a:sym typeface="+mn-ea"/>
            </a:endParaRPr>
          </a:p>
        </p:txBody>
      </p:sp>
      <p:sp>
        <p:nvSpPr>
          <p:cNvPr id="1049124" name="矩形 44"/>
          <p:cNvSpPr/>
          <p:nvPr>
            <p:custDataLst>
              <p:tags r:id="rId10"/>
            </p:custDataLst>
          </p:nvPr>
        </p:nvSpPr>
        <p:spPr>
          <a:xfrm>
            <a:off x="6481973"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126"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128"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资源配置：为确保职业安全卫生管理体系的建立与实施，合理配置人力、物力和财力资源。</a:t>
            </a:r>
            <a:endParaRPr lang="zh-CN" altLang="en-US" sz="2000" spc="150">
              <a:solidFill>
                <a:schemeClr val="tx1">
                  <a:lumMod val="75000"/>
                  <a:lumOff val="25000"/>
                </a:schemeClr>
              </a:solidFill>
              <a:latin typeface="+mn-ea"/>
              <a:sym typeface="+mn-ea"/>
            </a:endParaRPr>
          </a:p>
        </p:txBody>
      </p:sp>
      <p:sp>
        <p:nvSpPr>
          <p:cNvPr id="1049130"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164" name="标题 1"/>
          <p:cNvSpPr>
            <a:spLocks noGrp="1"/>
          </p:cNvSpPr>
          <p:nvPr>
            <p:ph type="title"/>
          </p:nvPr>
        </p:nvSpPr>
        <p:spPr/>
        <p:txBody>
          <a:bodyPr/>
          <a:lstStyle/>
          <a:p>
            <a:r>
              <a:rPr lang="zh-CN" altLang="en-US"/>
              <a:t>体系文件编制与发布</a:t>
            </a:r>
            <a:endParaRPr lang="zh-CN" altLang="en-US"/>
          </a:p>
        </p:txBody>
      </p:sp>
      <p:sp>
        <p:nvSpPr>
          <p:cNvPr id="1049166" name="五边形 16"/>
          <p:cNvSpPr/>
          <p:nvPr>
            <p:custDataLst>
              <p:tags r:id="rId2"/>
            </p:custDataLst>
          </p:nvPr>
        </p:nvSpPr>
        <p:spPr>
          <a:xfrm rot="16200000" flipH="1">
            <a:off x="7089075" y="1610071"/>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68" name="五边形 17"/>
          <p:cNvSpPr/>
          <p:nvPr>
            <p:custDataLst>
              <p:tags r:id="rId3"/>
            </p:custDataLst>
          </p:nvPr>
        </p:nvSpPr>
        <p:spPr>
          <a:xfrm rot="16200000" flipH="1">
            <a:off x="7109348"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70"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72"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74" name="五边形 2"/>
          <p:cNvSpPr/>
          <p:nvPr>
            <p:custDataLst>
              <p:tags r:id="rId6"/>
            </p:custDataLst>
          </p:nvPr>
        </p:nvSpPr>
        <p:spPr>
          <a:xfrm rot="16200000" flipH="1">
            <a:off x="1620865" y="1610685"/>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76" name="五边形 3"/>
          <p:cNvSpPr/>
          <p:nvPr>
            <p:custDataLst>
              <p:tags r:id="rId7"/>
            </p:custDataLst>
          </p:nvPr>
        </p:nvSpPr>
        <p:spPr>
          <a:xfrm rot="16200000" flipH="1">
            <a:off x="1642367"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78"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80"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8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体系文件的构成：包括手册、程序文件、作业指导书等</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18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编制流程：策划、收集资料、编写、审核、批准、发布等步骤</a:t>
            </a:r>
            <a:endParaRPr sz="2000" err="1">
              <a:solidFill>
                <a:schemeClr val="tx1">
                  <a:lumMod val="75000"/>
                  <a:lumOff val="25000"/>
                </a:schemeClr>
              </a:solidFill>
              <a:latin typeface="+mn-ea"/>
              <a:ea typeface="+mn-ea"/>
              <a:cs typeface="+mn-ea"/>
              <a:sym typeface="+mn-lt"/>
            </a:endParaRPr>
          </a:p>
        </p:txBody>
      </p:sp>
      <p:sp>
        <p:nvSpPr>
          <p:cNvPr id="1049186" name="五边形 9"/>
          <p:cNvSpPr/>
          <p:nvPr>
            <p:custDataLst>
              <p:tags r:id="rId12"/>
            </p:custDataLst>
          </p:nvPr>
        </p:nvSpPr>
        <p:spPr>
          <a:xfrm rot="16200000" flipH="1">
            <a:off x="4425312" y="1622972"/>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88" name="五边形 10"/>
          <p:cNvSpPr/>
          <p:nvPr>
            <p:custDataLst>
              <p:tags r:id="rId13"/>
            </p:custDataLst>
          </p:nvPr>
        </p:nvSpPr>
        <p:spPr>
          <a:xfrm rot="16200000" flipH="1">
            <a:off x="4446199" y="428120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90"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192"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94" name="五边形 23"/>
          <p:cNvSpPr/>
          <p:nvPr>
            <p:custDataLst>
              <p:tags r:id="rId16"/>
            </p:custDataLst>
          </p:nvPr>
        </p:nvSpPr>
        <p:spPr>
          <a:xfrm rot="16200000" flipH="1">
            <a:off x="9751610" y="1646931"/>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96" name="五边形 24"/>
          <p:cNvSpPr/>
          <p:nvPr>
            <p:custDataLst>
              <p:tags r:id="rId17"/>
            </p:custDataLst>
          </p:nvPr>
        </p:nvSpPr>
        <p:spPr>
          <a:xfrm rot="16200000" flipH="1">
            <a:off x="9772498" y="4303937"/>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98"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00"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0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发布方式：内部发布、外部认证等</a:t>
            </a:r>
            <a:endParaRPr sz="2000" err="1">
              <a:solidFill>
                <a:schemeClr val="tx1">
                  <a:lumMod val="75000"/>
                  <a:lumOff val="25000"/>
                </a:schemeClr>
              </a:solidFill>
              <a:latin typeface="+mn-ea"/>
              <a:ea typeface="+mn-ea"/>
              <a:cs typeface="+mn-ea"/>
              <a:sym typeface="+mn-lt"/>
            </a:endParaRPr>
          </a:p>
        </p:txBody>
      </p:sp>
      <p:sp>
        <p:nvSpPr>
          <p:cNvPr id="104920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编制原则：依据法律法规、标准要求和公司实际情况进行编制</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38" name="标题 1"/>
          <p:cNvSpPr>
            <a:spLocks noGrp="1"/>
          </p:cNvSpPr>
          <p:nvPr>
            <p:ph type="title"/>
          </p:nvPr>
        </p:nvSpPr>
        <p:spPr/>
        <p:txBody>
          <a:bodyPr/>
          <a:lstStyle/>
          <a:p>
            <a:r>
              <a:rPr lang="zh-CN" altLang="en-US"/>
              <a:t>培训与意识提升</a:t>
            </a:r>
            <a:endParaRPr lang="zh-CN" altLang="en-US"/>
          </a:p>
        </p:txBody>
      </p:sp>
      <p:sp>
        <p:nvSpPr>
          <p:cNvPr id="1049240"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42"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44"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46"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48"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50"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52"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54"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56"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培训方式：采用多种形式，如讲座、案例分析、角色扮演等</a:t>
            </a:r>
            <a:endParaRPr lang="zh-CN" altLang="en-US" sz="2400">
              <a:latin typeface="+mn-ea"/>
              <a:ea typeface="+mn-ea"/>
            </a:endParaRPr>
          </a:p>
        </p:txBody>
      </p:sp>
      <p:sp>
        <p:nvSpPr>
          <p:cNvPr id="1049258"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意识提升：通过培训，增强员工对职业安全卫生管理体系的认同感和执行力</a:t>
            </a:r>
            <a:endParaRPr lang="zh-CN" altLang="en-US" sz="2400">
              <a:latin typeface="+mn-ea"/>
              <a:ea typeface="+mn-ea"/>
            </a:endParaRPr>
          </a:p>
        </p:txBody>
      </p:sp>
      <p:sp>
        <p:nvSpPr>
          <p:cNvPr id="1049260"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培训目的：提高员工对职业安全卫生管理体系的认识和了解</a:t>
            </a:r>
            <a:endParaRPr lang="zh-CN" altLang="en-US" sz="2400">
              <a:latin typeface="+mn-ea"/>
              <a:ea typeface="+mn-ea"/>
            </a:endParaRPr>
          </a:p>
        </p:txBody>
      </p:sp>
      <p:sp>
        <p:nvSpPr>
          <p:cNvPr id="1049262"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培训内容：包括体系标准、管理原则、风险评估等</a:t>
            </a:r>
            <a:endParaRPr lang="zh-CN" altLang="en-US" sz="2400">
              <a:latin typeface="+mn-ea"/>
              <a:ea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296" name="标题 1"/>
          <p:cNvSpPr>
            <a:spLocks noGrp="1"/>
          </p:cNvSpPr>
          <p:nvPr>
            <p:ph type="title"/>
          </p:nvPr>
        </p:nvSpPr>
        <p:spPr/>
        <p:txBody>
          <a:bodyPr/>
          <a:lstStyle/>
          <a:p>
            <a:r>
              <a:rPr lang="zh-CN" altLang="en-US"/>
              <a:t>运行控制与监督检查</a:t>
            </a:r>
            <a:endParaRPr lang="zh-CN" altLang="en-US"/>
          </a:p>
        </p:txBody>
      </p:sp>
      <p:sp>
        <p:nvSpPr>
          <p:cNvPr id="1049298" name="圆角矩形 26"/>
          <p:cNvSpPr/>
          <p:nvPr>
            <p:custDataLst>
              <p:tags r:id="rId2"/>
            </p:custDataLst>
          </p:nvPr>
        </p:nvSpPr>
        <p:spPr>
          <a:xfrm>
            <a:off x="838200"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300" name="圆角矩形 28"/>
          <p:cNvSpPr/>
          <p:nvPr>
            <p:custDataLst>
              <p:tags r:id="rId3"/>
            </p:custDataLst>
          </p:nvPr>
        </p:nvSpPr>
        <p:spPr>
          <a:xfrm>
            <a:off x="840636"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302" name="文本框 31"/>
          <p:cNvSpPr txBox="1"/>
          <p:nvPr>
            <p:custDataLst>
              <p:tags r:id="rId4"/>
            </p:custDataLst>
          </p:nvPr>
        </p:nvSpPr>
        <p:spPr>
          <a:xfrm>
            <a:off x="986770" y="2256680"/>
            <a:ext cx="2188497" cy="32643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运行控制：对职业安全卫生管理体系的各个过程进行监控，确保其符合预定的要求和标准。</a:t>
            </a:r>
            <a:endParaRPr lang="zh-CN" altLang="en-US" sz="2000" spc="200">
              <a:solidFill>
                <a:schemeClr val="tx1">
                  <a:lumMod val="85000"/>
                  <a:lumOff val="15000"/>
                </a:schemeClr>
              </a:solidFill>
              <a:latin typeface="+mn-ea"/>
              <a:sym typeface="+mn-ea"/>
            </a:endParaRPr>
          </a:p>
        </p:txBody>
      </p:sp>
      <p:sp>
        <p:nvSpPr>
          <p:cNvPr id="1049304" name="圆角矩形 29"/>
          <p:cNvSpPr/>
          <p:nvPr>
            <p:custDataLst>
              <p:tags r:id="rId5"/>
            </p:custDataLst>
          </p:nvPr>
        </p:nvSpPr>
        <p:spPr>
          <a:xfrm>
            <a:off x="3514898"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306" name="圆角矩形 32"/>
          <p:cNvSpPr/>
          <p:nvPr>
            <p:custDataLst>
              <p:tags r:id="rId6"/>
            </p:custDataLst>
          </p:nvPr>
        </p:nvSpPr>
        <p:spPr>
          <a:xfrm>
            <a:off x="3517334"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308" name="文本框 34"/>
          <p:cNvSpPr txBox="1"/>
          <p:nvPr>
            <p:custDataLst>
              <p:tags r:id="rId7"/>
            </p:custDataLst>
          </p:nvPr>
        </p:nvSpPr>
        <p:spPr>
          <a:xfrm>
            <a:off x="3665904"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监督检查：定期对职业安全卫生管理体系的运行情况进行检查，发现问题及时整改，确保体系的持续有效运行。</a:t>
            </a:r>
            <a:endParaRPr lang="zh-CN" altLang="en-US" sz="2000" spc="200">
              <a:solidFill>
                <a:schemeClr val="tx1">
                  <a:lumMod val="85000"/>
                  <a:lumOff val="15000"/>
                </a:schemeClr>
              </a:solidFill>
              <a:latin typeface="+mn-ea"/>
              <a:sym typeface="+mn-ea"/>
            </a:endParaRPr>
          </a:p>
        </p:txBody>
      </p:sp>
      <p:sp>
        <p:nvSpPr>
          <p:cNvPr id="1049310" name="圆角矩形 3"/>
          <p:cNvSpPr/>
          <p:nvPr>
            <p:custDataLst>
              <p:tags r:id="rId8"/>
            </p:custDataLst>
          </p:nvPr>
        </p:nvSpPr>
        <p:spPr>
          <a:xfrm>
            <a:off x="6191596"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312" name="圆角矩形 4"/>
          <p:cNvSpPr/>
          <p:nvPr>
            <p:custDataLst>
              <p:tags r:id="rId9"/>
            </p:custDataLst>
          </p:nvPr>
        </p:nvSpPr>
        <p:spPr>
          <a:xfrm>
            <a:off x="6194032"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314" name="文本框 5"/>
          <p:cNvSpPr txBox="1"/>
          <p:nvPr>
            <p:custDataLst>
              <p:tags r:id="rId10"/>
            </p:custDataLst>
          </p:nvPr>
        </p:nvSpPr>
        <p:spPr>
          <a:xfrm>
            <a:off x="6341993"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监测与测量：对职业安全卫生管理体系的关键绩效指标进行监测和测量，以便评估体系的运行效果。</a:t>
            </a:r>
            <a:endParaRPr lang="zh-CN" altLang="en-US" sz="2000" spc="200">
              <a:solidFill>
                <a:schemeClr val="tx1">
                  <a:lumMod val="85000"/>
                  <a:lumOff val="15000"/>
                </a:schemeClr>
              </a:solidFill>
              <a:latin typeface="+mn-ea"/>
              <a:sym typeface="+mn-ea"/>
            </a:endParaRPr>
          </a:p>
        </p:txBody>
      </p:sp>
      <p:sp>
        <p:nvSpPr>
          <p:cNvPr id="1049316" name="圆角矩形 8"/>
          <p:cNvSpPr/>
          <p:nvPr>
            <p:custDataLst>
              <p:tags r:id="rId11"/>
            </p:custDataLst>
          </p:nvPr>
        </p:nvSpPr>
        <p:spPr>
          <a:xfrm>
            <a:off x="8868295"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318" name="圆角矩形 9"/>
          <p:cNvSpPr/>
          <p:nvPr>
            <p:custDataLst>
              <p:tags r:id="rId12"/>
            </p:custDataLst>
          </p:nvPr>
        </p:nvSpPr>
        <p:spPr>
          <a:xfrm>
            <a:off x="8870730"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320" name="文本框 10"/>
          <p:cNvSpPr txBox="1"/>
          <p:nvPr>
            <p:custDataLst>
              <p:tags r:id="rId13"/>
            </p:custDataLst>
          </p:nvPr>
        </p:nvSpPr>
        <p:spPr>
          <a:xfrm>
            <a:off x="9018691" y="2256680"/>
            <a:ext cx="2185815" cy="3265652"/>
          </a:xfrm>
          <a:prstGeom prst="rect">
            <a:avLst/>
          </a:prstGeom>
          <a:noFill/>
        </p:spPr>
        <p:txBody>
          <a:bodyPr wrap="square"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内部审核：定期对职业安全卫生管理体系进行内部审核，确保其符合相关法规和标准的要求，并及时发现和纠正体系运行中的问题。</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https://d.book118.com/247135052036006033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公司名占位符"/>
  <p:tag name="KSO_WM_UNIT_SUBTYPE" val="g"/>
  <p:tag name="KSO_WM_UNIT_TYPE" val="f"/>
  <p:tag name="KSO_WM_UNIT_VALUE" val="147"/>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公司名占位符"/>
  <p:tag name="KSO_WM_UNIT_SUBTYPE" val="g"/>
  <p:tag name="KSO_WM_UNIT_TYPE" val="f"/>
  <p:tag name="KSO_WM_UNIT_VALUE" val="96"/>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9.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4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3.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97"/>
  <p:tag name="KSO_WM_TEMPLATE_MASTER_TYPE" val="0"/>
  <p:tag name="KSO_WM_TEMPLATE_SUBCATEGORY" val="29"/>
  <p:tag name="KSO_WM_TEMPLATE_THUMBS_INDEX" val="1、9"/>
</p:tagLst>
</file>

<file path=ppt/tags/tag64.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1*a*1"/>
  <p:tag name="KSO_WM_UNIT_INDEX" val="1"/>
  <p:tag name="KSO_WM_UNIT_ISCONTENTSTITLE" val="0"/>
  <p:tag name="KSO_WM_UNIT_ISNUMDGMTITLE" val="0"/>
  <p:tag name="KSO_WM_UNIT_LAYERLEVEL" val="1"/>
  <p:tag name="KSO_WM_UNIT_NOCLEAR" val="0"/>
  <p:tag name="KSO_WM_UNIT_PRESET_TEXT" val="单击此处添加文档"/>
  <p:tag name="KSO_WM_UNIT_TYPE" val="a"/>
  <p:tag name="KSO_WM_UNIT_VALUE" val="30"/>
</p:tagLst>
</file>

<file path=ppt/tags/tag65.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80"/>
</p:tagLst>
</file>

<file path=ppt/tags/tag66.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1*f*1"/>
  <p:tag name="KSO_WM_UNIT_INDEX" val="1"/>
  <p:tag name="KSO_WM_UNIT_LAYERLEVEL" val="1"/>
  <p:tag name="KSO_WM_UNIT_NOCLEAR" val="0"/>
  <p:tag name="KSO_WM_UNIT_PRESET_TEXT" val="YOUR LOGO"/>
  <p:tag name="KSO_WM_UNIT_SUBTYPE" val="g"/>
  <p:tag name="KSO_WM_UNIT_TYPE" val="f"/>
  <p:tag name="KSO_WM_UNIT_VALUE" val="96"/>
</p:tagLst>
</file>

<file path=ppt/tags/tag67.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1*f*2"/>
  <p:tag name="KSO_WM_UNIT_INDEX" val="2"/>
  <p:tag name="KSO_WM_UNIT_LAYERLEVEL" val="1"/>
  <p:tag name="KSO_WM_UNIT_NOCLEAR" val="0"/>
  <p:tag name="KSO_WM_UNIT_PRESET_TEXT" val="汇报人：WPS"/>
  <p:tag name="KSO_WM_UNIT_SUBTYPE" val="b"/>
  <p:tag name="KSO_WM_UNIT_TYPE" val="f"/>
  <p:tag name="KSO_WM_UNIT_VALUE" val="21"/>
</p:tagLst>
</file>

<file path=ppt/tags/tag68.xml><?xml version="1.0" encoding="utf-8"?>
<p:tagLst xmlns:p="http://schemas.openxmlformats.org/presentationml/2006/main">
  <p:tag name="KSO_WM_BEAUTIFY_FLAG" val="#wm#"/>
  <p:tag name="KSO_WM_SLIDE_ID" val="custom20230997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0997"/>
  <p:tag name="KSO_WM_TEMPLATE_MASTER_TYPE" val="0"/>
  <p:tag name="KSO_WM_TEMPLATE_SUBCATEGORY" val="29"/>
  <p:tag name="KSO_WM_TEMPLATE_THUMBS_INDEX" val="1、9"/>
</p:tagLst>
</file>

<file path=ppt/tags/tag6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3"/>
</p:tagLst>
</file>

<file path=ppt/tags/tag7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1,&quot;rgb&quot;:&quot;#34fec3&quot;,&quot;transparency&quot;:0},{&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i*1_3_1"/>
  <p:tag name="KSO_WM_UNIT_INDEX" val="1_3_1"/>
  <p:tag name="KSO_WM_UNIT_LAYERLEVEL" val="1_1_1"/>
  <p:tag name="KSO_WM_UNIT_SUBTYPE" val="d"/>
  <p:tag name="KSO_WM_UNIT_TYPE" val="l_h_i"/>
</p:tagLst>
</file>

<file path=ppt/tags/tag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a*1_3_1"/>
  <p:tag name="KSO_WM_UNIT_INDEX" val="1_3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0"/>
</p:tagLst>
</file>

<file path=ppt/tags/tag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1,&quot;rgb&quot;:&quot;#34fec3&quot;,&quot;transparency&quot;:0},{&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i*1_4_1"/>
  <p:tag name="KSO_WM_UNIT_INDEX" val="1_4_1"/>
  <p:tag name="KSO_WM_UNIT_LAYERLEVEL" val="1_1_1"/>
  <p:tag name="KSO_WM_UNIT_SUBTYPE" val="d"/>
  <p:tag name="KSO_WM_UNIT_TYPE" val="l_h_i"/>
</p:tagLst>
</file>

<file path=ppt/tags/tag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a*1_4_1"/>
  <p:tag name="KSO_WM_UNIT_INDEX" val="1_4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0"/>
</p:tagLst>
</file>

<file path=ppt/tags/tag7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i*1_1"/>
  <p:tag name="KSO_WM_UNIT_INDEX" val="1_1"/>
  <p:tag name="KSO_WM_UNIT_LAYERLEVEL" val="1_1"/>
  <p:tag name="KSO_WM_UNIT_TYPE" val="l_i"/>
</p:tagLst>
</file>

<file path=ppt/tags/tag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1,&quot;rgb&quot;:&quot;#34fec3&quot;,&quot;transparency&quot;:0},{&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i*1_5_1"/>
  <p:tag name="KSO_WM_UNIT_INDEX" val="1_5_1"/>
  <p:tag name="KSO_WM_UNIT_LAYERLEVEL" val="1_1_1"/>
  <p:tag name="KSO_WM_UNIT_SUBTYPE" val="d"/>
  <p:tag name="KSO_WM_UNIT_TYPE" val="l_h_i"/>
</p:tagLst>
</file>

<file path=ppt/tags/tag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a*1_5_1"/>
  <p:tag name="KSO_WM_UNIT_INDEX" val="1_5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0"/>
</p:tagLst>
</file>

<file path=ppt/tags/tag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1,&quot;rgb&quot;:&quot;#34fec3&quot;,&quot;transparency&quot;:0},{&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i*1_6_1"/>
  <p:tag name="KSO_WM_UNIT_INDEX" val="1_6_1"/>
  <p:tag name="KSO_WM_UNIT_LAYERLEVEL" val="1_1_1"/>
  <p:tag name="KSO_WM_UNIT_SUBTYPE" val="d"/>
  <p:tag name="KSO_WM_UNIT_TYPE" val="l_h_i"/>
</p:tagLst>
</file>

<file path=ppt/tags/tag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a*1_6_1"/>
  <p:tag name="KSO_WM_UNIT_INDEX" val="1_6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0"/>
</p:tagLst>
</file>

<file path=ppt/tags/tag8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i*1_2"/>
  <p:tag name="KSO_WM_UNIT_INDEX" val="1_2"/>
  <p:tag name="KSO_WM_UNIT_LAYERLEVEL" val="1_1"/>
  <p:tag name="KSO_WM_UNIT_TYPE" val="l_i"/>
</p:tagLst>
</file>

<file path=ppt/tags/tag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1,&quot;rgb&quot;:&quot;#34fec3&quot;,&quot;transparency&quot;:0},{&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i*1_1_1"/>
  <p:tag name="KSO_WM_UNIT_INDEX" val="1_1_1"/>
  <p:tag name="KSO_WM_UNIT_LAYERLEVEL" val="1_1_1"/>
  <p:tag name="KSO_WM_UNIT_SUBTYPE" val="d"/>
  <p:tag name="KSO_WM_UNIT_TYPE" val="l_h_i"/>
</p:tagLst>
</file>

<file path=ppt/tags/tag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a*1_1_1"/>
  <p:tag name="KSO_WM_UNIT_INDEX" val="1_1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0"/>
</p:tagLst>
</file>

<file path=ppt/tags/tag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1,&quot;rgb&quot;:&quot;#34fec3&quot;,&quot;transparency&quot;:0},{&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i*1_2_1"/>
  <p:tag name="KSO_WM_UNIT_INDEX" val="1_2_1"/>
  <p:tag name="KSO_WM_UNIT_LAYERLEVEL" val="1_1_1"/>
  <p:tag name="KSO_WM_UNIT_SUBTYPE" val="d"/>
  <p:tag name="KSO_WM_UNIT_TYPE" val="l_h_i"/>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a*1_2_1"/>
  <p:tag name="KSO_WM_UNIT_INDEX" val="1_2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0"/>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i*1_3"/>
  <p:tag name="KSO_WM_UNIT_INDEX" val="1_3"/>
  <p:tag name="KSO_WM_UNIT_LAYERLEVEL" val="1_1"/>
  <p:tag name="KSO_WM_UNIT_TYPE" val="l_i"/>
</p:tagLst>
</file>

<file path=ppt/tags/tag86.xml><?xml version="1.0" encoding="utf-8"?>
<p:tagLst xmlns:p="http://schemas.openxmlformats.org/presentationml/2006/main">
  <p:tag name="KSO_WM_BEAUTIFY_FLAG" val="#wm#"/>
  <p:tag name="KSO_WM_DIAGRAM_GROUP_CODE" val="l1-1"/>
  <p:tag name="KSO_WM_SLIDE_DIAGTYPE" val="l"/>
  <p:tag name="KSO_WM_SLIDE_ID" val="custom20230997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997"/>
  <p:tag name="KSO_WM_TEMPLATE_MASTER_TYPE" val="0"/>
  <p:tag name="KSO_WM_TEMPLATE_SUBCATEGORY" val="29"/>
</p:tagLst>
</file>

<file path=ppt/tags/tag87.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1"/>
  <p:tag name="KSO_WM_UNIT_DIAGRAM_ISNUMVISUAL" val="0"/>
  <p:tag name="KSO_WM_UNIT_DIAGRAM_ISREFERUNIT" val="0"/>
  <p:tag name="KSO_WM_UNIT_HIGHLIGHT" val="0"/>
  <p:tag name="KSO_WM_UNIT_ID" val="custom20230997_7*e*1"/>
  <p:tag name="KSO_WM_UNIT_INDEX" val="1"/>
  <p:tag name="KSO_WM_UNIT_LAYERLEVEL" val="1"/>
  <p:tag name="KSO_WM_UNIT_NOCLEAR" val="0"/>
  <p:tag name="KSO_WM_UNIT_PRESET_TEXT" val="01"/>
  <p:tag name="KSO_WM_UNIT_TYPE" val="e"/>
  <p:tag name="KSO_WM_UNIT_VALUE" val="13"/>
</p:tagLst>
</file>

<file path=ppt/tags/tag89.xml><?xml version="1.0" encoding="utf-8"?>
<p:tagLst xmlns:p="http://schemas.openxmlformats.org/presentationml/2006/main">
  <p:tag name="KSO_WM_BEAUTIFY_FLAG" val="#wm#"/>
  <p:tag name="KSO_WM_SLIDE_ID" val="custom20230997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7"/>
  <p:tag name="KSO_WM_TEMPLATE_MASTER_TYPE" val="0"/>
  <p:tag name="KSO_WM_TEMPLATE_SUBCATEGORY" val="29"/>
</p:tagLst>
</file>

<file path=ppt/tags/tag90.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91.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1"/>
  <p:tag name="KSO_WM_UNIT_DIAGRAM_ISNUMVISUAL" val="0"/>
  <p:tag name="KSO_WM_UNIT_DIAGRAM_ISREFERUNIT" val="0"/>
  <p:tag name="KSO_WM_UNIT_HIGHLIGHT" val="0"/>
  <p:tag name="KSO_WM_UNIT_ID" val="custom20230997_7*e*1"/>
  <p:tag name="KSO_WM_UNIT_INDEX" val="1"/>
  <p:tag name="KSO_WM_UNIT_LAYERLEVEL" val="1"/>
  <p:tag name="KSO_WM_UNIT_NOCLEAR" val="0"/>
  <p:tag name="KSO_WM_UNIT_PRESET_TEXT" val="02"/>
  <p:tag name="KSO_WM_UNIT_TYPE" val="e"/>
  <p:tag name="KSO_WM_UNIT_VALUE" val="13"/>
</p:tagLst>
</file>

<file path=ppt/tags/tag92.xml><?xml version="1.0" encoding="utf-8"?>
<p:tagLst xmlns:p="http://schemas.openxmlformats.org/presentationml/2006/main">
  <p:tag name="KSO_WM_BEAUTIFY_FLAG" val="#wm#"/>
  <p:tag name="KSO_WM_SLIDE_ID" val="custom20230997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7"/>
  <p:tag name="KSO_WM_TEMPLATE_MASTER_TYPE" val="0"/>
  <p:tag name="KSO_WM_TEMPLATE_SUBCATEGORY" val="29"/>
</p:tagLst>
</file>

<file path=ppt/tags/tag9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94.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9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9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9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01.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0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2,&quot;rgb&quot;:&quot;#ffffff&quot;,&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ed7d31&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1*l_h_i*1_1_2"/>
  <p:tag name="KSO_WM_UNIT_INDEX" val="1_1_2"/>
  <p:tag name="KSO_WM_UNIT_LAYERLEVEL" val="1_1_1"/>
  <p:tag name="KSO_WM_UNIT_LINE_FORE_SCHEMECOLOR_INDEX" val="5"/>
  <p:tag name="KSO_WM_UNIT_TYPE" val="l_h_i"/>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2,&quot;rgb&quot;:&quot;#595959&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1*l_h_f*1_1_1"/>
  <p:tag name="KSO_WM_UNIT_INDEX" val="1_1_1"/>
  <p:tag name="KSO_WM_UNIT_LAYERLEVEL" val="1_1_1"/>
  <p:tag name="KSO_WM_UNIT_NOCLEAR" val="0"/>
  <p:tag name="KSO_WM_UNIT_PRESET_TEXT" val="单击此处输入你的正文，文字是您思想的提炼，为了最终演示发布良好效果，请尽量言简意赅阐述观点。"/>
  <p:tag name="KSO_WM_UNIT_SUBTYPE" val="a"/>
  <p:tag name="KSO_WM_UNIT_TYPE" val="l_h_f"/>
  <p:tag name="KSO_WM_UNIT_VALUE" val="63"/>
</p:tagLst>
</file>

<file path=ppt/tags/tag10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2,&quot;rgb&quot;:&quot;#808080&quot;,&quot;transparency&quot;:0.699999988079071},&quot;threeD&quot;:{&quot;curvedSurface&quot;:{&quot;brightness&quot;:0,&quot;colorType&quot;:2,&quot;rgb&quot;:&quot;#000000&quot;},&quot;depth&quot;:{&quot;colorType&quot;:0}}},&quot;text&quot;:{&quot;fill&quot;:{&quot;gradient&quot;:[{&quot;brightness&quot;:0,&quot;colorType&quot;:2,&quot;pos&quot;:0.05000000074505806,&quot;rgb&quot;:&quot;#bc1e1e&quot;,&quot;transparency&quot;:0},{&quot;brightness&quot;:0,&quot;colorType&quot;:2,&quot;pos&quot;:1,&quot;rgb&quot;:&quot;#771313&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HIGHLIGHT" val="0"/>
  <p:tag name="KSO_WM_UNIT_ID" val="diagram20231356_1*l_h_i*1_1_3"/>
  <p:tag name="KSO_WM_UNIT_INDEX" val="1_1_3"/>
  <p:tag name="KSO_WM_UNIT_LAYERLEVEL" val="1_1_1"/>
  <p:tag name="KSO_WM_UNIT_TYPE" val="l_h_i"/>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2,&quot;rgb&quot;:&quot;#808080&quot;,&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HIGHLIGHT" val="0"/>
  <p:tag name="KSO_WM_UNIT_ID" val="diagram20231356_1*l_h_i*1_1_1"/>
  <p:tag name="KSO_WM_UNIT_INDEX" val="1_1_1"/>
  <p:tag name="KSO_WM_UNIT_LAYERLEVEL" val="1_1_1"/>
  <p:tag name="KSO_WM_UNIT_SUBTYPE" val="d"/>
  <p:tag name="KSO_WM_UNIT_TYPE" val="l_h_i"/>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2,&quot;rgb&quot;:&quot;#ffffff&quot;,&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ed7d31&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1*l_h_i*1_2_2"/>
  <p:tag name="KSO_WM_UNIT_INDEX" val="1_2_2"/>
  <p:tag name="KSO_WM_UNIT_LAYERLEVEL" val="1_1_1"/>
  <p:tag name="KSO_WM_UNIT_LINE_FORE_SCHEMECOLOR_INDEX" val="5"/>
  <p:tag name="KSO_WM_UNIT_TYPE" val="l_h_i"/>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2,&quot;rgb&quot;:&quot;#808080&quot;,&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HIGHLIGHT" val="0"/>
  <p:tag name="KSO_WM_UNIT_ID" val="diagram20231356_1*l_h_i*1_2_1"/>
  <p:tag name="KSO_WM_UNIT_INDEX" val="1_2_1"/>
  <p:tag name="KSO_WM_UNIT_LAYERLEVEL" val="1_1_1"/>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2,&quot;rgb&quot;:&quot;#808080&quot;,&quot;transparency&quot;:0.699999988079071},&quot;threeD&quot;:{&quot;curvedSurface&quot;:{&quot;brightness&quot;:0,&quot;colorType&quot;:2,&quot;rgb&quot;:&quot;#000000&quot;},&quot;depth&quot;:{&quot;colorType&quot;:0}}},&quot;text&quot;:{&quot;fill&quot;:{&quot;gradient&quot;:[{&quot;brightness&quot;:0,&quot;colorType&quot;:2,&quot;pos&quot;:0.05000000074505806,&quot;rgb&quot;:&quot;#bc1e1e&quot;,&quot;transparency&quot;:0},{&quot;brightness&quot;:0,&quot;colorType&quot;:2,&quot;pos&quot;:1,&quot;rgb&quot;:&quot;#771313&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HIGHLIGHT" val="0"/>
  <p:tag name="KSO_WM_UNIT_ID" val="diagram20231356_1*l_h_i*1_2_3"/>
  <p:tag name="KSO_WM_UNIT_INDEX" val="1_2_3"/>
  <p:tag name="KSO_WM_UNIT_LAYERLEVEL" val="1_1_1"/>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2,&quot;rgb&quot;:&quot;#595959&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1*l_h_f*1_2_1"/>
  <p:tag name="KSO_WM_UNIT_INDEX" val="1_2_1"/>
  <p:tag name="KSO_WM_UNIT_LAYERLEVEL" val="1_1_1"/>
  <p:tag name="KSO_WM_UNIT_NOCLEAR" val="0"/>
  <p:tag name="KSO_WM_UNIT_PRESET_TEXT" val="单击此处输入你的正文，文字是您思想的提炼，为了最终演示发布良好效果，请尽量言简意赅阐述观点。"/>
  <p:tag name="KSO_WM_UNIT_SUBTYPE" val="a"/>
  <p:tag name="KSO_WM_UNIT_TYPE" val="l_h_f"/>
</p:tagLst>
</file>

<file path=ppt/tags/tag11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1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1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2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25.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26.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1"/>
  <p:tag name="KSO_WM_UNIT_DIAGRAM_ISNUMVISUAL" val="0"/>
  <p:tag name="KSO_WM_UNIT_DIAGRAM_ISREFERUNIT" val="0"/>
  <p:tag name="KSO_WM_UNIT_HIGHLIGHT" val="0"/>
  <p:tag name="KSO_WM_UNIT_ID" val="custom20230997_7*e*1"/>
  <p:tag name="KSO_WM_UNIT_INDEX" val="1"/>
  <p:tag name="KSO_WM_UNIT_LAYERLEVEL" val="1"/>
  <p:tag name="KSO_WM_UNIT_NOCLEAR" val="0"/>
  <p:tag name="KSO_WM_UNIT_PRESET_TEXT" val="03"/>
  <p:tag name="KSO_WM_UNIT_TYPE" val="e"/>
  <p:tag name="KSO_WM_UNIT_VALUE" val="13"/>
</p:tagLst>
</file>

<file path=ppt/tags/tag127.xml><?xml version="1.0" encoding="utf-8"?>
<p:tagLst xmlns:p="http://schemas.openxmlformats.org/presentationml/2006/main">
  <p:tag name="KSO_WM_BEAUTIFY_FLAG" val="#wm#"/>
  <p:tag name="KSO_WM_SLIDE_ID" val="custom20230997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7"/>
  <p:tag name="KSO_WM_TEMPLATE_MASTER_TYPE" val="0"/>
  <p:tag name="KSO_WM_TEMPLATE_SUBCATEGORY" val="29"/>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8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123">
      <a:dk1>
        <a:srgbClr val="000000"/>
      </a:dk1>
      <a:lt1>
        <a:srgbClr val="FFFFFF"/>
      </a:lt1>
      <a:dk2>
        <a:srgbClr val="02202B"/>
      </a:dk2>
      <a:lt2>
        <a:srgbClr val="EBFFFF"/>
      </a:lt2>
      <a:accent1>
        <a:srgbClr val="34FEC3"/>
      </a:accent1>
      <a:accent2>
        <a:srgbClr val="0AE8A9"/>
      </a:accent2>
      <a:accent3>
        <a:srgbClr val="19F0DE"/>
      </a:accent3>
      <a:accent4>
        <a:srgbClr val="19CFF0"/>
      </a:accent4>
      <a:accent5>
        <a:srgbClr val="3FABF8"/>
      </a:accent5>
      <a:accent6>
        <a:srgbClr val="3493FE"/>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13</Slides>
  <Notes>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13</vt:i4>
      </vt:variant>
    </vt:vector>
  </HeadingPairs>
  <TitlesOfParts>
    <vt:vector baseType="lpstr" size="21">
      <vt:lpstr>Arial</vt:lpstr>
      <vt:lpstr>Calibri</vt:lpstr>
      <vt:lpstr>微软雅黑</vt:lpstr>
      <vt:lpstr>Calibri Light</vt:lpstr>
      <vt:lpstr>+中文标题</vt:lpstr>
      <vt:lpstr>思源黑体 CN Normal</vt:lpstr>
      <vt:lpstr>宋体</vt:lpstr>
      <vt:lpstr>Office Theme</vt:lpstr>
      <vt:lpstr>职业安全卫生管理体系知识介绍</vt:lpstr>
      <vt:lpstr>目录</vt:lpstr>
      <vt:lpstr>添加章节标题</vt:lpstr>
      <vt:lpstr>职业安全卫生管理体系概述</vt:lpstr>
      <vt:lpstr>定义和作用</vt:lpstr>
      <vt:lpstr>体系标准和发展历程</vt:lpstr>
      <vt:lpstr>体系要素和核心内容</vt:lpstr>
      <vt:lpstr>职业安全卫生管理体系的建立与实施</vt:lpstr>
      <vt:lpstr>初始评审与策划</vt:lpstr>
      <vt:lpstr>体系文件编制与发布</vt:lpstr>
      <vt:lpstr>培训与意识提升</vt:lpstr>
      <vt:lpstr>运行控制与监督检查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2024-09-06T13:33:44.223</cp:lastPrinted>
  <dcterms:created xsi:type="dcterms:W3CDTF">2024-09-06T05:33:44Z</dcterms:created>
  <dcterms:modified xsi:type="dcterms:W3CDTF">2024-09-06T05:33:46Z</dcterms:modified>
</cp:coreProperties>
</file>