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BE9B5-427B-4E05-9DC3-52DA4F099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486D5-A934-475B-8BB7-8868028A3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49D7F-1824-4E5D-AE74-C6C59C4B2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59306-A344-4B13-8FD6-7AE769298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CD772-5899-4D15-A6CC-91A358336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A3116B-724B-4F2B-87B7-9CC297CAB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54F3A9-32B9-4F56-8310-A5D959708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0F272-1B48-4939-B7D9-57B479A61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E8143-AED7-43AD-8277-8D028D34F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F3FF8-6F25-4198-AE14-50B52E411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0AC68-B81D-459C-AF3D-C63543DE3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3515103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尿道损伤及处理护理课件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尿道损伤的常见问题与解答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尿道损伤是指尿道结构和功能的完整性受到破坏，导致排尿困难、尿痛、血尿等症状。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尿道损伤可以根据损伤部位、程度和原因进行分类，常见的分类包括前尿道损伤和后尿道损伤。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尿道损伤的常见病因包括交通事故、跌落、挤压、医源性损伤等。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尿道损伤的病理机制主要是外力作用导致尿道黏膜或肌肉受到损伤，引起局部炎症、出血、水肿等症状。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尿道损伤的常见症状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尿道损伤最常见的症状是疼痛，疼痛部位常位于尿道或会阴部。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尿道损伤后，尿液中可能混有血液，呈现血尿症状。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尿道损伤可能导致尿道狭窄或阻塞，引起排尿困难。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尿道损伤还可能引起尿频、尿急、尿失禁等症状。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排尿困难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尿道损伤的诊断与评估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尿道镜检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了解患者受伤情况、症状出现时间及变化等。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观察患者尿道口是否有血迹、肿胀、疼痛等症状，以及腹部和骨盆是否有压痛或肿胀。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如超声、X线、CT等，有助于了解尿道损伤的部位和程度。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通过尿道镜直接观察尿道损伤情况，是诊断尿道损伤的金标准。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尿道黏膜撕裂伤，尿中带血，排尿困难等症状较轻。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轻度损伤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重度损伤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尿道断裂或部分断裂，排尿困难较重，可能伴有休克等症状。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尿道完全断裂或合并其他器官损伤，病情严重，需要及时手术治疗。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损伤严重程度评估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尿道损伤后容易发生感染，需要使用抗生素预防和治疗。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尿道损伤后可能发生尿道狭窄，导致排尿困难，需要定期进行尿道扩张或手术治疗。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尿道狭窄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尿道损伤可能影响患者的性功能，需要进行心理和生理治疗。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性功能障碍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https://d.book118.com/247135151036006030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2024-09-01T19:01:04.741</cp:lastPrinted>
  <dcterms:created xsi:type="dcterms:W3CDTF">2024-09-01T11:01:04Z</dcterms:created>
  <dcterms:modified xsi:type="dcterms:W3CDTF">2024-09-01T11:01:06Z</dcterms:modified>
</cp:coreProperties>
</file>