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E5458-6E5A-4236-8FB3-F810BA644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6879D-1E47-4E63-8001-46F33CBD1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EA4AB-E83D-4169-8849-38DDD3BE7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0DFD0-1CD4-4351-B676-A39FC357E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8C9DA8-528F-4BB4-AFA2-E8F488945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8A7098-38BD-4681-8449-AD0178AA2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E98C7D-703A-42DB-BACD-BFEAC156B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96EFF-69E9-4AD2-B716-8655D8447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0921C-C1D3-4A33-BE2F-E7779F315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4E142-48A5-46D7-8EEF-6F07083C9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94C66-4AF6-4743-AF85-60212E9C5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36131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制造业转型升级的发展趋势与技术创新分析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制造业现状及挑战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技术创新驱动力探讨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关键领域突破方向研究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政策环境支持与产业协同发展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企业实践案例分享与启示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制造业重心东移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随着全球经济的发展，制造业重心逐渐从欧美向亚洲转移，中国、印度等新兴经济体逐渐成为全球制造业的重要力量。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数字化、智能化趋势加速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全球制造业正经历着数字化、智能化的深刻变革，工业互联网、大数据、人工智能等技术的广泛应用正在重塑制造业的生产方式、商业模式和竞争格局。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绿色制造、可持续发展成为共识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随着全球环境问题的日益严重，绿色制造、可持续发展已经成为制造业的共识，各国政府和企业纷纷采取措施推动制造业的绿色转型。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全球制造业格局变化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技术创新能力不足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与发达国家相比，中国制造业的技术创新能力相对不足，高端装备、核心零部件等领域对外依存度较高。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资源环境压力加大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随着制造业的快速发展，资源环境压力不断加大，部分地区出现资源短缺、环境污染等问题。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规模庞大但质量效益不高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中国制造业规模已经位居世界前列，但质量效益不高，部分领域存在产能过剩、同质化竞争等问题。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中国制造业现状及问题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转型升级是中国制造业适应全球制造业发展趋势的必然选择，只有不断推动技术创新、提高质量效益，才能在全球竞争中立于不败之地。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适应全球制造业发展趋势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制造业是国民经济的重要支柱，转型升级有利于推动经济高质量发展，提高全要素生产率，增强经济内生增长动力。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促进经济高质量发展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转型升级是实现制造业可持续发展的关键途径，通过推动绿色制造、循环经济等模式，可以降低资源消耗、减少环境污染，实现经济效益和环境效益的双赢。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转型升级迫切性与意义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智能制造与数字化工厂建设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智能制造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利用先进的信息技术、自动化技术和制造技术等，实现制造过程的智能化、高效化和柔性化，提高生产效率和产品质量。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数字化工厂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通过数字化技术，实现工厂设计、生产、管理等全过程的数字化建模和仿真，优化生产流程，提高资源利用率。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工业物联网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将物联网技术应用于制造业，实现设备、产品、物料等全要素的连接和智能化管理，提升生产过程的透明度和可控性。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通过采用环保材料、优化生产工艺、减少废弃物排放等措施，降低制造业对环境的影响，提高资源利用效率。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绿色制造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推动制造业向循环经济转型，实现废弃物的资源化利用和再制造，延长产品生命周期，降低资源消耗。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循环经济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750" r="23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将可持续发展理念贯穿于制造业全过程，推动产业绿色化、低碳化、高端化发展，提升制造业整体竞争力。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绿色制造与可持续发展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服务型制造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将制造业与服务业深度融合，推动制造业向服务化转型，提供个性化、定制化的产品和服务解决方案。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通过整合上下游产业链资源，优化产业链结构，提高产业链整体效率和竞争力。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平台化运营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构建制造业服务平台，实现资源共享、协同创新和供需对接，推动制造业与互联网、大数据等产业的融合发展。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服务型制造与产业链整合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技术创新驱动力探讨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" r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智能供应链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通过人工智能技术优化供应链管理，实现库存优化、物流跟踪等智能化决策。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智能制造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通过人工智能技术实现生产设备的自动化、智能化，提高生产效率和产品质量。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智能质检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利用图像识别、深度学习等技术，对产品质量进行自动检测，提高质检效率和准确性。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人工智能技术在制造业中应用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5G通信技术可实现高速、低延时的数据传输，支持制造业中的实时监控、远程控制等应用场景。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实时数据传输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5G通信技术为工业互联网提供了可靠的网络基础，支持大规模的设备连接和数据传输，促进制造业数字化转型。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工业互联网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5G通信技术与人工智能、云计算等技术结合，推动制造业向智能化、柔性化方向升级。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智能制造升级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5G通信技术对制造业影响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通过云计算技术提供弹性的计算、存储和网络资源，支持制造业中的数据处理、分析和应用。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云计算服务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利用大数据技术挖掘生产过程中的数据价值，优化生产流程、提高产品质量和降低成本。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构建工业大数据平台，整合制造业中的各类数据资源，提供数据共享、分析和应用服务，推动制造业创新发展。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工业大数据平台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云计算、大数据等新一代信息技术融合应用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https://d.book118.com/247136131022006032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2024-09-04T18:33:44.461</cp:lastPrinted>
  <dcterms:created xsi:type="dcterms:W3CDTF">2024-09-04T10:33:44Z</dcterms:created>
  <dcterms:modified xsi:type="dcterms:W3CDTF">2024-09-04T10:33:46Z</dcterms:modified>
</cp:coreProperties>
</file>