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E38F3-E770-4149-88C6-61A7496D1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944B1D-8FDA-45EC-BE1F-F515D056A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5F3CD-D5A0-4450-882B-AD080E01E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495421-800E-450F-86E4-C06FFA6DF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8F4EF5-E51F-4189-AB4A-FADD0EDA4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11EA5C-F127-47DF-BE89-F0B1E85A2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DD9E04-6A49-42CD-B33C-EB9893959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3C10EF-A111-4FF6-97B5-5BB2A9830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B11B82-4214-4E1A-847F-5895D8A36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EE6B6-2B13-48F6-80D3-2621780AC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715B5-84D7-4DBA-9C34-EA7345246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4101601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脾破裂的护理查房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脾破裂概述与发病机制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急救措施与术前准备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术后护理要点及并发症预防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营养支持与康复指导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脾破裂概述与发病机制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脾破裂定义及分类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脾破裂是指脾脏在外力作用下发生的破裂，是腹部外伤中较常见的严重并发症之一。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根据破裂程度可分为完全性破裂、中心性破裂和被膜下破裂三种类型。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脾破裂多由于外伤所致，如交通事故、高处坠落、暴力打击等。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脾脏位于左上腹，质地脆弱，且血供丰富，因此容易受到外力损伤。此外，脾脏疾病（如脾肿大、脾肿瘤等）也可增加脾破裂的风险。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发病原因与危险因素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脾破裂患者可出现腹痛、腹胀、恶心、呕吐等症状。严重者可出现面色苍白、脉搏细速、血压下降等休克表现。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结合患者病史、临床表现和影像学检查（如B超、CT等）可明确诊断。同时需注意观察患者生命体征变化，及时发现并处理休克等严重并发症。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急救措施与术前准备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立即停止活动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迅速评估病情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建立静脉通道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止血措施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急救原则及措施实施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立即建立静脉通道，以便及时补充血容量和给予药物治疗。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医护人员应迅速评估患者的意识、呼吸、循环等生命体征，判断是否存在休克等严重并发症。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患者应立即停止任何可能导致进一步损伤的活动，保持安静。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根据病情采取适当的止血措施，如加压包扎、止血带等。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3" r="29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保持患者头偏向一侧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及时清理口腔分泌物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避免呕吐物或血液误吸入气管，保持呼吸道通畅。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定期清理患者口腔内的分泌物，确保呼吸道畅通。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根据病情给予患者吸氧，提高血氧饱和度，改善呼吸功能。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完善相关检查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备皮及清洁皮肤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禁食禁饮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术前准备事项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协助医生完善相关术前检查，如血常规、凝血功能、心电图等。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按手术要求为患者备皮，并保持皮肤清洁，降低术后感染风险。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根据医嘱要求患者术前禁食禁饮，避免术中呕吐导致窒息或吸入性肺炎。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给予患者心理支持，减轻焦虑和恐惧情绪，增强手术信心。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术后护理要点及并发症预防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https://d.book118.com/247141016016006040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2024-09-12T07:56:29.960</cp:lastPrinted>
  <dcterms:created xsi:type="dcterms:W3CDTF">2024-09-11T23:56:29Z</dcterms:created>
  <dcterms:modified xsi:type="dcterms:W3CDTF">2024-09-11T23:56:31Z</dcterms:modified>
</cp:coreProperties>
</file>