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A7ACA-DC06-4479-85C0-CBA8E2D0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34B4D-E191-4F1F-83C1-67C47F6C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6B1ED-4E52-416B-A03E-6DAB3D15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7B6B0-3434-4E06-BEE2-A996DD56D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EBABD-DCF7-4AA7-AEDD-812A57E3D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93961B-AD58-44E4-9303-C8948A13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3934A-E4F5-4AAC-8F9C-994871C43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AD36F-E804-44E5-86D8-C2A556B0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8453B-282D-4ECA-BCC4-FC0191F4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24B9A-C4FA-446F-A33D-09F42694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44B45-74EE-45E8-82B0-CF3DCC50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106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爆破施工技术-卸渣作业\n## 1.爆破施工技术概述及重要性\n### 1.1爆破施工技术的定义与分类\n### 1.2爆破施工技术的发展历程\n### 1.3爆破施工技术的重要性及影响\n## 2.卸渣作业的基本概念与要求\n### 2.1卸渣作业的定义与目的\n### 2.2卸渣作业的基本要求与规范\n### 2.3卸渣作业的环境影响与环境保护\n## 3.爆破施工技术在卸渣作业中的应用\n### 3.1爆破施工技术在卸渣作业中的优势\n### 3.2爆破施工技术在卸渣作业中的具体应用\n### 3.3爆破施工技术在卸渣作业中的案例分析\n## 4.卸渣作业中的安全与管理\n### 4.1卸渣作业的安全风险与防范措施\n### 4.2卸渣作业的安全管理制度与操作规程\n### 4.3卸渣作业的安全教育与培训\n## 5.卸渣作业的未来发展趋势与挑战\n### 5.1卸渣作业的技术创新与发展方向\n### 5.2卸渣作业的政策法规与行业标准\n### 5.3卸渣作业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700"/>
              <a:t>爆破施工技术-卸渣作业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爆破施工技术概述及重要性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炸药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的应用，对工程建筑物、矿石、土壤等进行破坏、切割和移动的工程技术   -广泛应用于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矿山开采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基础设施建设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掘进爆破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：用于隧道、巷道等地下空间的开挖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开采爆破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：用于矿石、煤炭等资源的开采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拆除爆破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：用于建筑物、桥梁等结构的拆除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土石方爆破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：用于土方、石方等工程项目的开挖和平整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爆破施工技术的定义与分类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可追溯到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，当时人们使用火药进行爆破作业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随着火药的发明和应用，爆破施工技术逐渐传播到世界各地</a:t>
                </a:r>
                <a:endParaRPr/>
              </a:p>
            </p:txBody>
          </p:sp>
          <p:sp>
            <p:nvSpPr>
              <p:cNvPr id="1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爆破施工技术的起源</a:t>
                </a:r>
                <a:endParaRPr/>
              </a:p>
            </p:txBody>
          </p:sp>
          <p:sp>
            <p:nvSpPr>
              <p:cNvPr id="1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19世纪初期，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炸药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的发明为爆破施工技术的发展提供了新的动力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现代爆破技术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的诞生，如塑料炸药、电子雷管等，使得爆破施工更加安全和高效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绿色爆破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等新兴技术逐渐兴起，为爆破施工技术的发展带来了新的机遇</a:t>
                </a:r>
                <a:endParaRPr/>
              </a:p>
            </p:txBody>
          </p:sp>
          <p:sp>
            <p:nvSpPr>
              <p:cNvPr id="1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爆破施工技术的发展</a:t>
                </a:r>
                <a:endParaRPr/>
              </a:p>
            </p:txBody>
          </p:sp>
          <p:sp>
            <p:nvSpPr>
              <p:cNvPr id="1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爆破施工技术的发展历程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爆破施工技术的重要性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等领域发挥着不可替代的作用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能够提高工程效率，降低工程成本，缩短工程周期</a:t>
                </a:r>
                <a:endParaRPr/>
              </a:p>
            </p:txBody>
          </p:sp>
        </p:grpSp>
        <p:grpSp>
          <p:nvGrpSpPr>
            <p:cNvPr id="20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爆破施工技术的影响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：爆破作业可能产生噪声、振动、飞石等环境污染，需要采取相应的环保措施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：爆破作业存在一定的安全风险，需要严格遵守安全操作规程，确保作业安全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：爆破施工技术的发展和应用，为经济社会发展提供了有力支持，同时也对人们的生活产生了一定影响</a:t>
                </a:r>
                <a:endParaRPr/>
              </a:p>
            </p:txBody>
          </p:sp>
          <p:sp>
            <p:nvSpPr>
              <p:cNvPr id="20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爆破施工技术的重要性及影响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卸渣作业的基本概念与要求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卸渣作业的定义与目的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组合 2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组合 21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卸渣作业的定义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爆破作业完成后，将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爆破废墟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等物质进行清理、运输和处理的作业过程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卸渣作业是爆破施工过程中的重要环节，关系到工程项目的进度和质量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组合 22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卸渣作业的目的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清除爆破作业产生的废墟，为后续施工创造良好的工作条件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运输和处理爆破产生的物质，保证工程项目的顺利进行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卸渣作业的基本要求与规范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组合 2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组合 2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卸渣作业的基本要求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，确保作业安全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合适的卸渣方法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，提高作业效率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卸渣计划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，避免影响工程进度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组合 2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卸渣作业的规范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卸渣方案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，明确卸渣任务、时间、人员、设备等要素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，确保卸渣作业的顺利进行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，减少卸渣作业对环境的影响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卸渣作业的环境影响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爆破作业产生的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等可能对周边环境造成影响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卸渣过程中可能产生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粉尘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等环境污染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环境保护措施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湿式作业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，减少粉尘的产生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等进行处理，降低环境污染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现场绿化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，改善作业环境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卸渣作业的环境影响与环境保护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爆破施工技术在卸渣作业中的应用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爆破施工技术在卸渣作业中的优势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组合 1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提高卸渣效率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爆破技术可以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物料，便于卸渣作业的进行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爆破作业产生的废墟有利于卸渣设备的作业，提高卸渣效率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降低卸渣成本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爆破技术可以一次性完成大量物料的处理，降低卸渣成本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减少卸渣过程中的人力、物力投入，降低卸渣成本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保证卸渣安全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爆破技术可以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爆破，减少卸渣作业的安全风险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严格遵守安全操作规程，确保卸渣作业的安全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https://d.book118.com/247141066142006042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爆破施工技术-卸渣作业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2024-09-16T05:43:46.067</cp:lastPrinted>
  <dcterms:created xsi:type="dcterms:W3CDTF">2024-09-15T21:43:46Z</dcterms:created>
  <dcterms:modified xsi:type="dcterms:W3CDTF">2024-09-15T21:43:47Z</dcterms:modified>
</cp:coreProperties>
</file>