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B8FB8-6178-4A93-8600-805C0AA6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05B4F-7DAD-4F49-8690-1499449FC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5FA19-4764-4969-950B-EDCA24B6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8D778-9737-435D-BEA1-097D8653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3C135-D903-4103-8A1F-96859D35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89B80-651E-48FA-81AF-FB0FDCE7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18FD1-6FC1-4DC9-A29B-9697AB243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F72E0-032B-460C-AF66-EE70B982D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948AA-E085-4D5F-96B2-55325C272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5658D-400D-4524-8439-41713E61D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9A892-75F8-4315-AA5A-664E9472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42023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护理查房的重要性和意义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护理查房的技巧和方法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护理查房是护理工作中重要的环节，通过查房，可以了解患者的病情状况，评估护理效果，提高护理质量。本课件旨在为护理人员提供护理查房的指导，帮助其更好地完成护理查房工作。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随着医疗技术的不断发展，人们对护理服务的需求越来越高，对护理质量的要求也越来越严格。为了提高护理服务质量，必须加强护理人员的培训和教育，提高其专业知识和技能水平。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护理查房是指在护理工作中，由护士长或资深护士主持，对患者的病情状况、护理效果进行评估和指导的一种工作方式。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工作中必不可少的一个环节，通过查房，可以及时发现和解决患者存在的问题，提高患者的满意度和护理效果。同时，通过查房，还可以加强护理人员之间的交流和合作，提高整个团队的协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护理查房的重要性和意义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通过查房过程中的讨论和交流，可以促进护理人员之间的知识共享和经验传递，提升整个护理团队的专业水平。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护理查房可以加强医护之间的沟通和协作，提高医疗团队合作的效率和质量。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护理查房能够及时发现和纠正护理工作中的不足和错误，提高护理工作的准确性和有效性。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护理查房能够及时发现患者的病情变化和潜在风险，采取相应的护理措施，防止病情恶化。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通过查房可以监督和规范护理操作流程，确保患者得到安全、有效的护理服务。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查房可以加强医护人员对患者的关注和沟通，提高患者的满意度和信任度。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护理查房需要护士具备丰富的专业知识和技能，促使护士不断学习和提高自己的专业水平。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通过查房中的案例分析和问题解决，可以提高护士的逻辑思维和判断能力，增强其解决问题的能力。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护理查房可以培养护士的沟通技巧和团队协作精神，提高其综合素质和职业竞争力。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护理查房的实施流程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确定查房目的和主题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收集资料和信息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制定查房计划和流程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在查房前，明确查房的目的和主题，以便有针对性地进行准备。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制定详细的查房计划和流程，包括查房时间、地点、参与人员、检查项目等。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根据查房目的和主题，收集相关的资料和信息，包括患者病历、护理记录、检查结果等。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根据需要，准备相关的查房工具，如体温计、听诊器、护理器材等。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46" r="261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在查房过程中，仔细观察患者的生命体征、病情状况、自身认知情况等，并做好记录。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与患者及家属进行交流，了解患者的病情状况、自身认知情况、护理需求等，并给予相应的指导和建议。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与患者及家属交流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对患者的护理质量进行检查，包括护理操作、护理记录、护理环境等，发现问题及时反馈并改进。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对患者的护理效果进行评估，包括护理效果的评价指标、效果评估方法等，以便更好地调整护理方案。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在查房结束后，及时整理查房资料和记录，形成完整的查房报告。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整理查房资料和记录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将查房中发现的问题和改进建议及时反馈给相关人员，以便及时改进。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反馈问题和建议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根据查房结果和反馈意见，持续改进护理质量，提高护理效果。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持续改进护理质量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通过护理查房，提高护士的专业水平和综合素质，增强护士的责任心和服务意识。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提高护士专业水平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查房后的反馈和改进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https://d.book118.com/247142023113006031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2024-09-03T22:02:36.637</cp:lastPrinted>
  <dcterms:created xsi:type="dcterms:W3CDTF">2024-09-03T14:02:36Z</dcterms:created>
  <dcterms:modified xsi:type="dcterms:W3CDTF">2024-09-03T14:02:38Z</dcterms:modified>
</cp:coreProperties>
</file>