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3C39B-C7C1-43C7-845B-6149F760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0490B-56FA-4387-BD66-B083EED36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B3ABF-890B-499A-8F68-A19897E86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0DD0B-5B7B-49F8-8DEE-1E8AF6D3F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20D98B-6844-4F34-819A-949C3422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CB8FFE-EA00-4BCE-A2CD-1E2BC024D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A3F38-6837-48A0-986D-70868D20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34754-9192-4FD5-BF28-DBF0D2027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F8C83-4E4A-4533-9B6B-7334FC96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CD39E-B802-428C-B9C5-B4686933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7813B-2DFF-4902-8038-C41B4A6CD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42143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医疗知识科普平台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医疗知识分类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平台内容来源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平台互动功能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平台发展计划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平台提供全面、准确的医疗知识，包括疾病预防、诊断、治疗等方面的内容。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提供医疗知识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健康咨询服务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健康管理工具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用户可以在平台上咨询专业医生，获得针对个人健康问题的解答和建议。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平台提供健康管理工具，如健康档案、健康监测等，帮助用户更好地管理自己的健康状况。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平台汇聚了众多权威医学专家，为用户提供专业、可靠的医疗知识。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权威专业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平台界面简洁明了，操作便捷，方便用户快速获取所需信息。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用户友好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平台鼓励用户之间的互动交流，用户可以分享自己的经验和心得。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0" r="17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平台优势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平台涵盖各类医疗知识，满足不同用户的需求。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实时更新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平台上的医疗知识会实时更新，确保信息的准确性和时效性。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平台根据用户需求和健康状况，提供个性化的服务和建议。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医疗知识分类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糖尿病是一种常见的慢性疾病，由于体内胰岛素分泌不足或作用障碍导致血糖升高。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感冒是一种常见的呼吸道疾病，通常由病毒引起，表现为发热、咳嗽、流涕等症状。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高血压是一种常见的慢性疾病，指血压超过正常范围，可能引起心脑血管疾病等并发症。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颈椎病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颈椎病是一种常见的骨科疾病，由于颈椎间盘退行性变和颈椎骨质增生引起的一系列症状。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消化性溃疡是一种常见的消化道疾病，由于胃酸和蛋白酶的消化导致胃或十二指肠的黏膜受损。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定期进行身体检查，及时发现潜在的健康问题。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戒烟限酒是保持身体健康的重要措施。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保持充足的睡眠时间，有助于身体恢复和心理健康。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保持均衡的饮食结构，摄入足够的营养素，避免过度摄入高热量、高脂肪和高糖的食物。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定期进行适量的体育锻炼，增强身体素质，提高免疫力。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健康养生知识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烧伤处理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了解烧伤的急救处理方法，包括冷却、去除衣物、涂抹药膏等。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在心脏骤停的情况下，及时进行心肺复苏可以挽救生命。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止血方法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掌握正确的止血方法，在意外伤害发生时可以有效地控制出血。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骨折固定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在发生骨折时，正确的固定方法可以减少二次伤害。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过敏反应处理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了解过敏反应的症状和处理方法，避免因过敏反应导致的生命危险。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了解焦虑症的症状、原因和治疗方法，提高心理健康水平。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制定合理的生涯规划，实现个人价值和目标，提高心理健康水平。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生涯规划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了解抑郁症的症状、原因和治疗方法，帮助患者走出心理阴霾。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掌握有效的人际沟通技巧，建立良好的人际关系，促进心理健康。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了解压力的来源和影响，掌握应对压力的方法和技巧。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医疗器械知识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了解手术器械的基本分类和使用方法，如手术刀、手术剪、缝合针等。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医用影像设备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掌握医用影像设备的基本原理和使用方法，如X光机、CT机、MRI等。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家用医疗器械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了解常见的家用医疗器械，如血压计、血糖仪、氧气机等的使用方法和注意事项。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康复器械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了解康复器械的基本分类和使用方法，如助行器、康复轮椅等。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掌握个人防护装备的基本分类和使用方法，如口罩、手套、防护服等的使用方法和注意事项。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https://d.book118.com/247142143036006051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2024-09-24T05:01:15.267</cp:lastPrinted>
  <dcterms:created xsi:type="dcterms:W3CDTF">2024-09-23T21:01:15Z</dcterms:created>
  <dcterms:modified xsi:type="dcterms:W3CDTF">2024-09-23T21:01:17Z</dcterms:modified>
</cp:coreProperties>
</file>