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729118-AEFC-4F64-ACD8-28E9BDBD34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0DB42-995D-4129-8958-A5ECDF1FE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A20862-8EB5-4B90-A6F3-9C53F6364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6164F5-68BA-42F2-9CB5-A4289B871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44C7D5-4785-45D7-8532-A3A133C794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369A0F-992A-4E57-9CBC-6285924458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8C89AB-5FB3-4587-8E15-7346B19FFF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22B1A1-DB7F-4015-9A83-FBAF72CE3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B36D68-E021-42C7-9115-4B7D4D90B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AAABFA-DC18-4EF4-A5A2-90091316B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4879DC-E91D-42EA-9C3A-5262DFCF9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42155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手术室护理简介\n## 1.手术室护理的基本概念与重要性\n### 1.1手术室护理的定义与工作内容\n### 1.2手术室护理的重要性及影响\n### 1.3手术室护理与患者安全\n## 2.手术室护理的团队协作与沟通\n### 2.1手术室护理团队的组织结构与职责\n### 2.2手术室护理团队间的协作与沟通\n### 2.3手术室护理与外科医生的协作与沟通\n## 3.手术室护理的操作技能与无菌技术\n### 3.1手术室护理的基本操作技能\n### 3.2手术室护理的无菌技术\n### 3.3手术室护理的操作技能培训与考核\n## 4.手术室护理的设备与器械管理\n### 4.1手术室护理的设备管理\n### 4.2手术室护理的器械管理\n### 4.3手术室护理的设备与器械维护与更新\n## 5.手术室护理的感染控制与预防\n### 5.1手术室护理的感染控制原则与方法\n### 5.2手术室护理的预防措施与流程\n### 5.3手术室护理的感染监测与处理\n## 6.手术室护理的质量管理与持续改进\n### 6.1手术室护理的质量管理体系与标准\n### 6.2手术室护理的质量监控与评估\n### 6.3手术室护理的持续改进与提高\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a:t>手术室护理简介</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1" name="" descr="{&quot;isTemplate&quot;:true,&quot;type&quot;:2}"/>
        <p:cNvGrpSpPr/>
        <p:nvPr/>
      </p:nvGrpSpPr>
      <p:grpSpPr>
        <a:xfrm>
          <a:off x="0" y="0"/>
          <a:ext cx="0" cy="0"/>
        </a:xfrm>
      </p:grpSpPr>
      <p:sp>
        <p:nvSpPr>
          <p:cNvPr id="52"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手术室护理的基本概念与重要性</a:t>
            </a:r>
            <a:endParaRPr/>
          </a:p>
        </p:txBody>
      </p:sp>
      <p:sp>
        <p:nvSpPr>
          <p:cNvPr id="5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8" name="" descr="{&quot;isTemplate&quot;:true,&quot;type&quot;:3}"/>
        <p:cNvGrpSpPr/>
        <p:nvPr/>
      </p:nvGrpSpPr>
      <p:grpSpPr>
        <a:xfrm>
          <a:off x="0" y="0"/>
          <a:ext cx="0" cy="0"/>
        </a:xfrm>
      </p:grpSpPr>
      <p:sp>
        <p:nvSpPr>
          <p:cNvPr id="8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手术室护理的定义与工作内容</a:t>
            </a:r>
            <a:endParaRPr lang="en-US" sz="3600" b="1">
              <a:latin typeface="微软雅黑"/>
              <a:ea typeface="微软雅黑"/>
            </a:endParaRPr>
          </a:p>
        </p:txBody>
      </p:sp>
      <p:sp>
        <p:nvSpPr>
          <p:cNvPr id="9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手术室护理是指在手术过程中，护理人员为确保患者安全和手术顺利进行所采取的一系列护理措施。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手术前准备：包括患者评估、手术器械准备、手术室环境准备等。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手术中护理：包括患者生命体征监测、输血输液管理、手术配合等。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手术后护理：包括患者复苏、伤口护理、疼痛管理、康复指导等。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手术室护理的工作内容涵盖了手术前后的各个环节，旨在确保患者在手术过程中的安全和舒适。</a:t>
            </a:r>
            <a:endParaRPr/>
          </a:p>
        </p:txBody>
      </p:sp>
      <p:cxnSp>
        <p:nvCxnSpPr>
          <p:cNvPr id="9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grpSp>
        <p:nvGrpSpPr>
          <p:cNvPr id="9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5" name=""/>
            <p:cNvGrpSpPr/>
            <p:nvPr/>
          </p:nvGrpSpPr>
          <p:grpSpPr>
            <a:xfrm>
              <a:off x="685800" y="3146904"/>
              <a:ext cx="5760000" cy="3225487"/>
              <a:chOff x="685800" y="3146904"/>
              <a:chExt cx="5760000" cy="3225487"/>
            </a:xfrm>
          </p:grpSpPr>
          <p:sp>
            <p:nvSpPr>
              <p:cNvPr id="9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手术室护理对于手术的成功与否起着关键作用，护理人员的专业素养和技能水平直接影响到手术效果。</a:t>
                </a:r>
                <a:endParaRPr kumimoji="1" lang="en-US" altLang="zh-CN" sz="1800" b="1">
                  <a:solidFill>
                    <a:schemeClr val="bg1"/>
                  </a:solidFill>
                  <a:latin typeface="+mj-ea"/>
                  <a:ea typeface="+mj-ea"/>
                </a:endParaRPr>
              </a:p>
            </p:txBody>
          </p:sp>
          <p:sp>
            <p:nvSpPr>
              <p:cNvPr id="9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良好的护理配合可以减少手术并发症，提高手术成功率。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护理人员对患者生命体征的密切监测有助于及时发现并处理异常情况，保障患者生命安全。</a:t>
                </a:r>
                <a:endParaRPr/>
              </a:p>
            </p:txBody>
          </p:sp>
        </p:grpSp>
        <p:grpSp>
          <p:nvGrpSpPr>
            <p:cNvPr id="98" name=""/>
            <p:cNvGrpSpPr/>
            <p:nvPr/>
          </p:nvGrpSpPr>
          <p:grpSpPr>
            <a:xfrm>
              <a:off x="6016236" y="3146904"/>
              <a:ext cx="5400000" cy="3225487"/>
              <a:chOff x="6016236" y="3146904"/>
              <a:chExt cx="5400000" cy="3225487"/>
            </a:xfrm>
          </p:grpSpPr>
          <p:sp>
            <p:nvSpPr>
              <p:cNvPr id="9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手术室护理对于提高患者满意度和医院声誉也具有重要意义。</a:t>
                </a:r>
                <a:endParaRPr kumimoji="1" lang="en-US" altLang="zh-CN" sz="1800" b="1">
                  <a:solidFill>
                    <a:schemeClr val="bg1"/>
                  </a:solidFill>
                  <a:latin typeface="+mj-ea"/>
                  <a:ea typeface="+mj-ea"/>
                </a:endParaRPr>
              </a:p>
            </p:txBody>
          </p:sp>
          <p:sp>
            <p:nvSpPr>
              <p:cNvPr id="10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专业的护理服务可以减轻患者的焦虑和恐惧，提高患者对手术的满意度。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高水平的护理质量有助于提升医院的整体形象和声誉。</a:t>
                </a:r>
                <a:endParaRPr/>
              </a:p>
            </p:txBody>
          </p:sp>
        </p:grpSp>
      </p:grpSp>
      <p:sp>
        <p:nvSpPr>
          <p:cNvPr id="10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手术室护理的重要性及影响</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2" name="" descr="{&quot;isTemplate&quot;:true,&quot;type&quot;:3}"/>
        <p:cNvGrpSpPr/>
        <p:nvPr/>
      </p:nvGrpSpPr>
      <p:grpSpPr>
        <a:xfrm>
          <a:off x="0" y="0"/>
          <a:ext cx="0" cy="0"/>
        </a:xfrm>
      </p:grpSpPr>
      <p:sp>
        <p:nvSpPr>
          <p:cNvPr id="103"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手术室护理与患者安全</a:t>
            </a:r>
            <a:endParaRPr lang="en-US" sz="3600" b="1">
              <a:latin typeface="微软雅黑"/>
              <a:ea typeface="微软雅黑"/>
            </a:endParaRPr>
          </a:p>
        </p:txBody>
      </p:sp>
      <p:sp>
        <p:nvSpPr>
          <p:cNvPr id="104"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手术室护理是保障患者安全的重要环节，护理人员在手术过程中的每一个细节都关系到患者的生命安全。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严格的手术器械消毒和无菌操作可以降低感染风险，保障患者健康。</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密切的生命体征监测可以及时发现并处理异常情况，防止患者病情恶化。</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手术室护理还需要关注患者的心理安全，提供必要的心理支持和安慰，帮助患者建立信心，积极配合手术治疗。</a:t>
            </a:r>
            <a:endParaRPr/>
          </a:p>
        </p:txBody>
      </p:sp>
      <p:cxnSp>
        <p:nvCxnSpPr>
          <p:cNvPr id="105"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6"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2}"/>
        <p:cNvGrpSpPr/>
        <p:nvPr/>
      </p:nvGrpSpPr>
      <p:grpSpPr>
        <a:xfrm>
          <a:off x="0" y="0"/>
          <a:ext cx="0" cy="0"/>
        </a:xfrm>
      </p:grpSpPr>
      <p:sp>
        <p:nvSpPr>
          <p:cNvPr id="10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手术室护理的团队协作与沟通</a:t>
            </a:r>
            <a:endParaRPr/>
          </a:p>
        </p:txBody>
      </p:sp>
      <p:sp>
        <p:nvSpPr>
          <p:cNvPr id="10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0" name="" descr="{&quot;isTemplate&quot;:true,&quot;type&quot;:3}"/>
        <p:cNvGrpSpPr/>
        <p:nvPr/>
      </p:nvGrpSpPr>
      <p:grpSpPr>
        <a:xfrm>
          <a:off x="0" y="0"/>
          <a:ext cx="0" cy="0"/>
        </a:xfrm>
      </p:grpSpPr>
      <p:sp>
        <p:nvSpPr>
          <p:cNvPr id="11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1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手术室护理团队的组织结构与职责</a:t>
            </a:r>
            <a:endParaRPr lang="en-US" sz="3600" b="1">
              <a:latin typeface="微软雅黑"/>
              <a:ea typeface="微软雅黑"/>
            </a:endParaRPr>
          </a:p>
        </p:txBody>
      </p:sp>
      <p:sp>
        <p:nvSpPr>
          <p:cNvPr id="11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手术室护理团队通常由护士长、主管护师、护师和护士等不同层次的护理人员组成。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护士长负责整个护理团队的管理和协调，确保团队高效运作。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主管护师负责指导和监督护理工作，协助护士长进行团队管理。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护师和护士负责具体的护理工作，包括手术配合、患者护理等。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手术室护理团队各成员需要明确自己的职责，密切配合，共同完成手术护理任务。</a:t>
            </a:r>
            <a:endParaRPr/>
          </a:p>
        </p:txBody>
      </p:sp>
      <p:cxnSp>
        <p:nvCxnSpPr>
          <p:cNvPr id="11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3}"/>
        <p:cNvGrpSpPr/>
        <p:nvPr/>
      </p:nvGrpSpPr>
      <p:grpSpPr>
        <a:xfrm>
          <a:off x="0" y="0"/>
          <a:ext cx="0" cy="0"/>
        </a:xfrm>
      </p:grpSpPr>
      <p:sp>
        <p:nvSpPr>
          <p:cNvPr id="117"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手术室护理团队间的协作与沟通</a:t>
            </a:r>
            <a:endParaRPr lang="en-US" sz="3600" b="1">
              <a:latin typeface="微软雅黑"/>
              <a:ea typeface="微软雅黑"/>
            </a:endParaRPr>
          </a:p>
        </p:txBody>
      </p:sp>
      <p:sp>
        <p:nvSpPr>
          <p:cNvPr id="118"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手术室护理团队间良好的协作与沟通是确保手术顺利进行的关键。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团队成员之间需要保持良好的沟通，及时分享患者信息和手术进展，确保护理工作的连贯性。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在面对突发情况时，团队成员需要迅速响应，共同应对，确保患者安全。</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手术室护理团队还需要与其他医疗团队（如外科医生、麻醉医生等）保持紧密的协作与沟通，共同完成手术任务。</a:t>
            </a:r>
            <a:endParaRPr/>
          </a:p>
        </p:txBody>
      </p:sp>
      <p:pic>
        <p:nvPicPr>
          <p:cNvPr id="119"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0" name="" descr="{&quot;isTemplate&quot;:true,&quot;type&quot;:3}"/>
        <p:cNvGrpSpPr/>
        <p:nvPr/>
      </p:nvGrpSpPr>
      <p:grpSpPr>
        <a:xfrm>
          <a:off x="0" y="0"/>
          <a:ext cx="0" cy="0"/>
        </a:xfrm>
      </p:grpSpPr>
      <p:sp>
        <p:nvSpPr>
          <p:cNvPr id="12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手术室护理与外科医生的协作与沟通</a:t>
            </a:r>
            <a:endParaRPr lang="en-US" sz="3600" b="1">
              <a:latin typeface="微软雅黑"/>
              <a:ea typeface="微软雅黑"/>
            </a:endParaRPr>
          </a:p>
        </p:txBody>
      </p:sp>
      <p:sp>
        <p:nvSpPr>
          <p:cNvPr id="12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手术室护理与外科医生的协作与沟通对于提高手术质量和成功率至关重要。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护理人员需要了解外科医生的手术需求和技巧，以便更好地提供手术配合。</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外科医生需要了解护理人员的护理计划和措施，以便在手术过程中给予必要的支持和指导。</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手术室护理与外科医生之间需要建立良好的沟通机制，及时解决手术过程中出现的问题，确保手术顺利进行。</a:t>
            </a:r>
            <a:endParaRPr/>
          </a:p>
        </p:txBody>
      </p:sp>
      <p:cxnSp>
        <p:nvCxnSpPr>
          <p:cNvPr id="12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手术室护理的操作技能与无菌技术</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手术室护理的基本操作技能</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手术室护理人员需要具备扎实的基本操作技能，包括手术器械的使用、患者体位的摆放、手术敷料的更换等。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护理人员需要熟练掌握各种手术器械的使用方法，以便在手术过程中准确、迅速地传递器械。</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护理人员需要了解患者的生理和心理需求，正确摆放患者体位，以减轻患者的痛苦和不适。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护理人员需要掌握手术敷料的更换方法，确保患者创面的清洁和愈合。</a:t>
            </a:r>
            <a:endParaRPr/>
          </a:p>
        </p:txBody>
      </p:sp>
      <p:cxnSp>
        <p:nvCxnSpPr>
          <p:cNvPr id="1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 name="" descr="{&quot;isTemplate&quot;:true,&quot;type&quot;:3}"/>
        <p:cNvGrpSpPr/>
        <p:nvPr/>
      </p:nvGrpSpPr>
      <p:grpSpPr>
        <a:xfrm>
          <a:off x="0" y="0"/>
          <a:ext cx="0" cy="0"/>
        </a:xfrm>
      </p:grpSpPr>
      <p:sp>
        <p:nvSpPr>
          <p:cNvPr id="17"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手术室护理的无菌技术</a:t>
            </a:r>
            <a:endParaRPr lang="en-US" sz="3600" b="1">
              <a:latin typeface="微软雅黑"/>
              <a:ea typeface="微软雅黑"/>
            </a:endParaRPr>
          </a:p>
        </p:txBody>
      </p:sp>
      <p:sp>
        <p:nvSpPr>
          <p:cNvPr id="18"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手术室护理人员需要严格遵守无菌技术原则，确保手术过程中的无菌环境。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护理人员需要熟练掌握无菌操作技术，包括无菌器械的使用、无菌敷料的更换等。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护理人员需要严格遵守手术室的无菌管理制度，确保手术环境的清洁和消毒。</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手术室护理人员还需要关注患者的自身感染防护，采取必要的措施降低感染风险。</a:t>
            </a:r>
            <a:endParaRPr/>
          </a:p>
        </p:txBody>
      </p:sp>
      <p:pic>
        <p:nvPicPr>
          <p:cNvPr id="19"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 name="" descr="{&quot;isTemplate&quot;:true,&quot;type&quot;:3}"/>
        <p:cNvGrpSpPr/>
        <p:nvPr/>
      </p:nvGrpSpPr>
      <p:grpSpPr>
        <a:xfrm>
          <a:off x="0" y="0"/>
          <a:ext cx="0" cy="0"/>
        </a:xfrm>
      </p:grpSpPr>
      <p:sp>
        <p:nvSpPr>
          <p:cNvPr id="2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手术室护理的操作技能培训与考核</a:t>
            </a:r>
            <a:endParaRPr lang="en-US" sz="3600" b="1">
              <a:latin typeface="微软雅黑"/>
              <a:ea typeface="微软雅黑"/>
            </a:endParaRPr>
          </a:p>
        </p:txBody>
      </p:sp>
      <p:sp>
        <p:nvSpPr>
          <p:cNvPr id="2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手术室护理人员需要定期接受操作技能培训，不断提高自己的操作技能水平。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护理人员可以通过参加培训班、观摩手术、模拟训练等方式进行操作技能培训。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护理人员需要定期进行操作技能考核，以确保自己的技能水平符合工作要求。</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手术室护理团队还需要定期进行团队协作和沟通培训，提高团队的整体协作能力。</a:t>
            </a:r>
            <a:endParaRPr/>
          </a:p>
        </p:txBody>
      </p:sp>
      <p:cxnSp>
        <p:nvCxnSpPr>
          <p:cNvPr id="2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https://d.book118.com/247142155152006043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Arial Black</vt:lpstr>
      <vt:lpstr>微软雅黑</vt:lpstr>
      <vt:lpstr>黑体</vt:lpstr>
      <vt:lpstr>Microsoft YaHei</vt:lpstr>
      <vt:lpstr>Microsoft YaHei Light</vt:lpstr>
      <vt:lpstr>Office Theme</vt:lpstr>
      <vt:lpstr>手术室护理简介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2024-09-17T21:08:44.624</cp:lastPrinted>
  <dcterms:created xsi:type="dcterms:W3CDTF">2024-09-17T13:08:44Z</dcterms:created>
  <dcterms:modified xsi:type="dcterms:W3CDTF">2024-09-17T13:08:46Z</dcterms:modified>
</cp:coreProperties>
</file>