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F6A34-6389-4D61-AE35-FB3FF01F0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0684A-1366-4EB4-A147-E2E9D850B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B0964-5647-4715-9DF9-2CF6C23EC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0438D-FD63-4E8F-87D1-C263B3AD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CD9AE-C8AC-4F66-83CB-7DF6915B7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1588A-497B-4033-AE48-087CC57D3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F9BDA2-9E0E-4B90-8AAD-05F9E4D8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70673-519A-41DD-97D9-377BBE5D9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77A08-BB47-4DC0-8E82-7B9F5B7E7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812DA-EF87-441A-B526-EF1D9B4EC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8AE50-EC48-49CB-BF19-82916756B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43063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肠道传染病的预防控制措施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肠道传染病概述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预防控制措施的重要性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预防控制策略与措施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重点人群与场所的防控措施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监测与预警体系建设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肠道传染病概述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72" r="32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肠道传染病是一类由细菌、病毒等病原体经消化道传播而引起的传染病。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根据病原体的不同，肠道传染病可分为细菌性腹泻、病毒性腹泻、寄生虫性腹泻等。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主要通过粪-口途径传播，如水、食物、接触污染的物品等。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917" b="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多发生在夏秋季，与食物易受污染、水源易受污染有关。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儿童、老年人、免疫力低下的人群更容易感染。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腹泻、腹痛、恶心、呕吐、发热等症状。根据病原体的不同，临床表现也有所不同。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通过实验室检查、临床诊断等方法进行确诊。实验室检查包括大便常规、培养、血清学检测等；临床诊断根据流行病学史、临床表现和实验室检查综合判断。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786" r="77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预防控制措施的重要性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通过及时发现和隔离患者，可以减少疾病的传播范围，降低发病率和死亡率。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5" r="1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早期发现与隔离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针对不同的肠道传染病，采取有效的治疗措施，如抗生素治疗、补液治疗等，可以挽救患者的生命。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通过疫苗接种，提高人群的免疫力，降低感染风险。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降低发病率与死亡率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保障公众健康与安全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通过宣传教育，提高公众对肠道传染病的认识和预防意识。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规范个人卫生习惯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教育公众养成良好的个人卫生习惯，如勤洗手、不随地吐痰、不与他人共用餐具等。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加强环境卫生管理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加强公共场所的卫生管理，如对水源、食品、公共设施等进行消毒和清洁。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通过预防控制肠道传染病，可以减少因疾病导致的经济损失，如医疗费用、误工费等。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健康的公众是社会稳定的重要基础，预防控制肠道传染病可以维护社会稳定。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875" r="9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健康的旅游环境可以吸引更多的游客，促进旅游业的发展。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促进旅游业发展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促进社会经济发展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https://d.book118.com/247143063004006030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2024-09-01T10:21:16.600</cp:lastPrinted>
  <dcterms:created xsi:type="dcterms:W3CDTF">2024-09-01T02:21:16Z</dcterms:created>
  <dcterms:modified xsi:type="dcterms:W3CDTF">2024-09-01T02:21:18Z</dcterms:modified>
</cp:coreProperties>
</file>