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A6C1-623F-4BB5-99F7-58DEE6A06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85461-3643-445A-8B37-14F1D688C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106BD-DDB2-4AC8-AEA0-9AF5EE368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4F29A-F6A1-42FB-B5FF-ADB5A4142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AC128-F3CB-4679-A130-36D8E0DFE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97EEB5-CE1F-49E0-8873-565BE120F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862FB-BB77-4126-B85E-B5D3DF88B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049EC-1E9C-4CAA-98F4-37A6CFC23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1D8B9-439F-4307-8F9F-0AA596B6E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4544C-ADA7-4A77-AB3A-4B3B3A3D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6D1AE-027A-47D1-82EA-1CC302E61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4510015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竞聘演讲稿结尾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感谢与回顾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强调自身优势与特长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表达决心与信心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谦虚谨慎，诚恳待人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感谢与回顾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首先，我要衷心感谢领导给予我这次竞聘的机会，让我有机会展示自己的能力和潜力。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同时，我也要感谢各位同事在日常工作中给予我的支持与帮助，是你们的鼓励让我有信心走到今天。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感谢领导和同事支持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感谢同事的支持与帮助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感谢领导给予的机会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自从加入公司以来，我积累了丰富的工作经验，历任多个岗位，熟悉公司的业务流程和运作方式。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工作经历丰富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在过往的工作中，我取得了不少成绩，包括成功完成多个重要项目、获得优秀员工称号等。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工作成绩斐然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回顾自己工作经历和成绩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505" b="175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表达对竞聘岗位热爱和执着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对岗位有深刻认识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对于这次竞聘的岗位，我有着深刻的认识和理解，清楚知道该岗位的重要性和职责所在。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对岗位充满热爱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我热爱这个岗位，愿意为之付出全部的努力和热情，相信自己的能力和经验能够胜任这个职位。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执着追求岗位目标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如果有幸获得这个岗位，我将执着追求该岗位的目标，不断提升自己的能力和素质，为公司的发展贡献自己的力量。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展望未来与规划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根据岗位描述和职责，深入理解所需的专业技能、工作经验和综合素质，确保自身条件与岗位要求高度匹配。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明确在岗位上可能遇到的各种挑战，如市场竞争、技术更新、团队协作等，做好应对准备。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分析岗位需求及挑战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设定在竞聘成功后的短期内要实现的目标，如熟悉工作环境、掌握工作技能、建立良好人际关系等。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根据岗位特点和公司发展战略，制定个人中长期发展规划，包括提升专业技能、拓展业务领域、实现职位晋升等。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提出自己未来发展规划和目标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阐述为实现目标所需具备的专业能力、沟通能力、领导能力、创新能力等，证明自己具备这些能力或潜力。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所需能力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列举为实现目标所采取的具体措施，如参加培训、寻求导师指导、积极参与项目实践、拓展人际关系等，展示自己的行动力和计划性。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展示实现目标所需能力及措施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强调自身优势与特长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通过系统的学习和实践，掌握了行业内的核心理论和技能，能够迅速适应并胜任工作。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扎实的专业知识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丰富的实践经验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突出的沟通能力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在过往的工作经历中，积累了丰富的实践经验和案例，能够快速应对各种复杂问题。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具备优秀的沟通技巧和协作能力，能够与不同背景的人有效合作，达成共识。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阐述个人专业背景和技能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在以往的工作中，曾成功推动多个重要项目的实施，取得了显著的成果和效益。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成功推动项目实施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面对工作中的难题和挑战，能够积极创新思维方式和方法，寻找有效的解决方案。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创新解决难题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在行业内拥有一定的知名度和影响力，曾获得过相关荣誉和奖项。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获得业内认可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举例说明过去成功经验或案例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https://d.book118.com/247145100152006051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2024-09-25T03:03:30.145</cp:lastPrinted>
  <dcterms:created xsi:type="dcterms:W3CDTF">2024-09-24T19:03:30Z</dcterms:created>
  <dcterms:modified xsi:type="dcterms:W3CDTF">2024-09-24T19:03:32Z</dcterms:modified>
</cp:coreProperties>
</file>