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750A4-A058-4676-8E36-EBD0C765A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0E487-BDEE-44F7-849A-5699BBEDE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2DC05-7936-43B8-90D0-1C0672DB7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2C90C-FE6D-4C1F-A40D-98EEF055A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9E007-FB5C-455C-B244-A14B1D8B9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4ADFA-B2AF-4F9C-94A0-B2DE7B7CC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7E03BC-D850-430B-88E4-CEED9321D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50952-FE35-4814-A8C7-3CA541F53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C8228-7FCA-45B7-A017-BE3A428CA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2431F-5383-4EF6-BA77-774986F66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81E61-F019-474F-A21C-FE53A77CB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51010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急性心肌梗塞溶栓治疗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急性心肌梗塞概述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溶栓治疗原理及方法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溶栓治疗的药物选择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溶栓治疗的临床效果与评价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溶栓治疗的最新研究进展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急性心肌梗塞（AMI）是由于冠状动脉急性闭塞导致的心肌缺血性坏死。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胸痛、呼吸困难、心悸、出汗、恶心、呕吐等。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8" r="6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冠状动脉粥样硬化、血栓形成、痉挛等。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冠状动脉闭塞导致心肌缺血，进而引发心肌坏死和心肌功能受损。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心电图、心肌酶谱、冠状动脉造影等。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心绞痛、急性肺动脉栓塞、主动脉夹层等。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868" b="68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溶栓治疗原理及方法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溶栓药物主要通过激活纤溶酶原，使其转化为纤溶酶，从而裂解纤维蛋白，达到溶解血栓的效果。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溶栓治疗是通过药物作用将血栓溶解，恢复冠状动脉血流，改善心肌缺血、缺氧，缩小梗死面积，降低死亡率。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000" r="4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通过静脉注射溶栓药物，使药物迅速到达冠状动脉病变部位，溶解血栓。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静脉溶栓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通过导管将溶栓药物直接注入冠状动脉内，提高局部药物浓度，加速血栓溶解。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冠状动脉内溶栓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急性心肌梗塞发病时间小于6小时，年龄在75岁以下，无溶栓禁忌症的患者。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近期内有活动性出血、脑卒中、出血倾向、严重肝肾功能不全、过敏体质等患者不宜进行溶栓治疗。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溶栓治疗的药物选择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https://d.book118.com/247151010020006030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2024-09-01T14:15:43.127</cp:lastPrinted>
  <dcterms:created xsi:type="dcterms:W3CDTF">2024-09-01T06:15:43Z</dcterms:created>
  <dcterms:modified xsi:type="dcterms:W3CDTF">2024-09-01T06:15:44Z</dcterms:modified>
</cp:coreProperties>
</file>