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29C17-8513-4A46-AAA5-F69B1FD77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79C75-3F0C-4DBB-94CE-8C09369DF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BB7B6-CFB0-479E-AD3E-3A2230A79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5AF16-79AF-4826-BAE2-B139801B3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FAE7AE-426B-465B-985B-CE9BFAFAE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30B65B-9F4C-4215-A904-7B2ACA88F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84B99C-0E02-4A98-98CD-AF1224A7E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F5F19-2B68-46B8-8E77-F6FFDADD7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5B2EE-A8F9-418D-918F-AF8D57A08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F42BB-2EEC-4F5F-8468-F800FE860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CEFB0-3D04-455A-95CB-EF8502903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510361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硬件加速图形处理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硬件加速图形处理概述
 图形处理单元（GPU）原理
 硬件加速技术分类
 光线追踪技术
 实时渲染流程
 纹理映射与贴图
 深度缓冲与模板缓冲
 未来硬件加速技术展望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硬件加速图形处理概述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硬件加速图形处理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硬件加速图形处理概述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定义与重要性：硬件加速图形处理是指利用专门的图形处理硬件，如GPU（图形处理器），来提高图形渲染速度和效率的技术。这种技术可以大大提高计算机在图形密集型应用中的性能，如3D游戏、虚拟现实、科学可视化等。</a:t>
            </a:r>
          </a:p>
          <a:p>
            <a:r>
              <a:t>2.工作原理：硬件加速图形处理的工作原理主要是通过将部分图形计算任务从CPU（中央处理器）转移到GPU，利用GPU的并行计算能力来加速图形渲染。</a:t>
            </a:r>
          </a:p>
          <a:p>
            <a:r>
              <a:t>3.发展趋势：随着技术的不断进步，硬件加速图形处理已经成为计算机图形学领域的一个重要发展趋势。未来，随着人工智能、虚拟现实等技术的不断发展，硬件加速图形处理将会发挥更加重要的作用。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硬件加速图形处理的应用领域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1.游戏产业：硬件加速图形处理在游戏产业中得到了广泛应用，可以大大提高游戏的画面质量和流畅度，提升游戏体验。</a:t>
            </a:r>
          </a:p>
          <a:p>
            <a:r>
              <a:t>2.虚拟现实：硬件加速图形处理也是虚拟现实技术的关键支撑之一，可以帮助实现更加逼真、流畅的虚拟环境。</a:t>
            </a:r>
          </a:p>
          <a:p>
            <a:r>
              <a:t>3.科学可视化：在科学可视化领域，硬件加速图形处理可以用来加速复杂数据的渲染和可视化，提高科学研究的效率。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硬件加速图形处理概述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硬件加速图形处理概述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硬件加速图形处理的技术优势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1.提高渲染速度：硬件加速图形处理可以利用GPU的并行计算能力，大大提高图形渲染的速度和效率。</a:t>
            </a:r>
          </a:p>
          <a:p>
            <a:r>
              <a:t>2.降低CPU负载：将部分图形计算任务转移到GPU，可以减轻CPU的负载，提高计算机的整体性能。</a:t>
            </a:r>
          </a:p>
          <a:p>
            <a:r>
              <a:t>3.提高画面质量：硬件加速图形处理可以实现更加复杂、逼真的图形效果，提高画面的质量和观感。</a:t>
            </a:r>
          </a:p>
          <a:p>
            <a:r>
              <a:t>以上内容仅供参考，如有需要，建议您查阅相关网站。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图形处理单元（GPU）原理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硬件加速图形处理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图形处理单元（GPU）原理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GPU概述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1.GPU（图形处理单元）是一种专门为图像渲染设计的处理器，能大大加速图形渲染速度。</a:t>
            </a:r>
          </a:p>
          <a:p>
            <a:r>
              <a:t>2.GPU的结构包含大量的核心，这些核心并行工作，能够同时处理多个任务，提高了处理效率。</a:t>
            </a:r>
          </a:p>
          <a:p>
            <a:r>
              <a:t>3.与CPU相比，GPU更适合处理大规模的并行计算任务，因此在科学计算、深度学习等领域也得到了广泛应用。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GPU的工作原理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1.GPU的工作原理主要分为三个步骤：几何处理、光栅化和纹理贴图。</a:t>
            </a:r>
          </a:p>
          <a:p>
            <a:r>
              <a:t>2.几何处理阶段，GPU会处理物体的几何信息，将物体转换为像素表示。</a:t>
            </a:r>
          </a:p>
          <a:p>
            <a:r>
              <a:t>3.光栅化阶段，GPU将这些像素转换为屏幕上实际的像素点。</a:t>
            </a:r>
          </a:p>
          <a:p>
            <a:r>
              <a:t>4.纹理贴图阶段，GPU会将纹理应用到这些像素上，生成最终的图像。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图形处理单元（GPU）原理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GPU的并行计算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1.GPU的并行计算是指其能够同时处理多个任务的能力，这是其加速图形处理的关键。</a:t>
            </a:r>
          </a:p>
          <a:p>
            <a:r>
              <a:t>2.这种并行计算的能力得益于GPU的硬件架构，其包含大量的处理核心，能够同时处理多个数据。</a:t>
            </a:r>
          </a:p>
          <a:p>
            <a:r>
              <a:t>3.通过并行计算，GPU能够在短时间内完成大量的计算任务，从而提高了整体的计算效率。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GPU在科学计算中的应用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1.GPU在科学计算中得到了广泛应用，因为其能够大大加速计算速度，提高计算效率。</a:t>
            </a:r>
          </a:p>
          <a:p>
            <a:r>
              <a:t>2.GPU的应用领域包括物理模拟、计算流体动力学、分子动力学等。</a:t>
            </a:r>
          </a:p>
          <a:p>
            <a:r>
              <a:t>3.通过使用GPU，科学家们能够更快地得到计算结果，从而加速了科研进程。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图形处理单元（GPU）原理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GPU在深度学习中的应用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1.GPU在深度学习领域也得到了广泛应用，因为其能够大大加速神经网络的训练速度。</a:t>
            </a:r>
          </a:p>
          <a:p>
            <a:r>
              <a:t>2.深度学习的训练过程需要大量的矩阵运算，而GPU正好擅长这种运算。</a:t>
            </a:r>
          </a:p>
          <a:p>
            <a:r>
              <a:t>3.通过使用GPU，深度学习的训练时间可以大大缩短，从而提高了开发效率。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GPU的未来发展趋势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1.随着技术的不断发展，GPU的未来发展趋势是不断提高性能和效率。</a:t>
            </a:r>
          </a:p>
          <a:p>
            <a:r>
              <a:t>2.未来，GPU将会更加注重能耗比，能够在保证性能的同时降低能耗。</a:t>
            </a:r>
          </a:p>
          <a:p>
            <a:r>
              <a:t>3.同时，GPU也将会更加注重与CPU的协同工作，提高整体的系统性能。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硬件加速技术分类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硬件加速图形处理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硬件加速技术分类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硬件加速技术分类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1.图形处理单元（GPU）加速：GPU作为专用的图形处理硬件，能够通过并行计算和大规模数据处理能力，大幅提升图形渲染速度。</a:t>
            </a:r>
          </a:p>
          <a:p>
            <a:r>
              <a:t>2.统一计算设备架构（CUDA）加速：CUDA技术允许开发者利用GPU进行通用计算，不仅限于图形处理，还能应用于深度学习、物理模拟等领域。</a:t>
            </a:r>
          </a:p>
          <a:p>
            <a:r>
              <a:t>3.OpenCL（OpenComputingLanguage）加速：OpenCL是一种开放标准的并行编程语言，可用于不同类型的硬件平台，包括CPU、GPU和其他加速器。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硬件加速技术发展趋势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1.人工智能（AI）驱动：随着AI技术的不断发展，硬件加速技术将更加智能化，能够更有效地支持各种AI应用。</a:t>
            </a:r>
          </a:p>
          <a:p>
            <a:r>
              <a:t>2.异构计算：未来硬件加速技术将更加注重异构计算，通过整合不同类型的硬件优势，提升整体计算性能。</a:t>
            </a:r>
          </a:p>
          <a:p>
            <a:r>
              <a:t>3.绿色节能：随着环保意识的提高，硬件加速技术将更加注重绿色节能，降低功耗，提高能源利用效率。</a:t>
            </a:r>
          </a:p>
          <a:p>
            <a:r>
              <a:t>以上内容仅供参考，具体内容还需根据您的需求进行进一步的优化和调整。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光线追踪技术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硬件加速图形处理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光线追踪技术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光线追踪技术概述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1.光线追踪技术是一种模拟光线在三维空间中行为的图形渲染技术，可为游戏、电影等提供更为逼真的视觉效果。</a:t>
            </a:r>
          </a:p>
          <a:p>
            <a:r>
              <a:t>2.通过模拟光线的反射、折射、散射等行为，光线追踪技术能够实现更为真实的阴影、反射和全局光照效果。</a:t>
            </a:r>
          </a:p>
          <a:p>
            <a:r>
              <a:t>3.光线追踪技术已成为现代图形处理的重要发展方向，在游戏、电影、虚拟现实等领域得到广泛应用。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光线追踪技术的发展历程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1.光线追踪技术最早由皮克斯动画工作室在1979年提出，用于电影渲染。</a:t>
            </a:r>
          </a:p>
          <a:p>
            <a:r>
              <a:t>2.随着计算机硬件性能的提升，光线追踪技术逐渐应用于游戏领域。</a:t>
            </a:r>
          </a:p>
          <a:p>
            <a:r>
              <a:t>3.目前，光线追踪技术已成为高端显卡的标配，未来有望进一步普及和发展。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光线追踪技术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光线追踪技术的原理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1.光线追踪技术通过模拟光线的路径来确定像素的颜色和亮度。</a:t>
            </a:r>
          </a:p>
          <a:p>
            <a:r>
              <a:t>2.通过反向跟踪从相机出发的光线，确定其与场景中的物体的交点，然后根据交点处的表面属性计算光线的颜色和亮度。</a:t>
            </a:r>
          </a:p>
          <a:p>
            <a:r>
              <a:t>3.光线追踪技术需要考虑多种光线效果，如直接光照、反射、折射、漫反射等。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光线追踪技术的优势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1.光线追踪技术能够提供更为逼真、生动的视觉效果，提高游戏和电影的沉浸感。</a:t>
            </a:r>
          </a:p>
          <a:p>
            <a:r>
              <a:t>2.光线追踪技术能够更好地表现物体的材质和光照效果，使得画面更加真实。</a:t>
            </a:r>
          </a:p>
          <a:p>
            <a:r>
              <a:t>3.光线追踪技术能够减少图像渲染中的伪影和失真现象，提高图像质量。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光线追踪技术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光线追踪技术的应用场景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1.光线追踪技术广泛应用于游戏、电影、虚拟现实等领域。</a:t>
            </a:r>
          </a:p>
          <a:p>
            <a:r>
              <a:t>2.在游戏领域中，光线追踪技术主要用于提高画面的视觉效果，如阴影、反射、全局光照等。</a:t>
            </a:r>
          </a:p>
          <a:p>
            <a:r>
              <a:t>3.在电影领域中，光线追踪技术用于渲染更为逼真的特效和场景，提高观影体验。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光线追踪技术的挑战与未来发展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1.光线追踪技术的计算量大，需要高性能的硬件支持，限制了其普及程度。</a:t>
            </a:r>
          </a:p>
          <a:p>
            <a:r>
              <a:t>2.目前的光线追踪技术还存在一些问题，如噪点、渲染时间等，需要进一步改进和优化。</a:t>
            </a:r>
          </a:p>
          <a:p>
            <a:r>
              <a:t>3.随着技术的不断发展，未来光线追踪技术有望进一步提高画面的逼真程度，同时降低硬件要求和渲染时间。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实时渲染流程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硬件加速图形处理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https://d.book118.com/247151036103006031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硬件加速图形处理概述</vt:lpstr>
      <vt:lpstr> 硬件加速图形处理概述</vt:lpstr>
      <vt:lpstr> 硬件加速图形处理概述</vt:lpstr>
      <vt:lpstr> 图形处理单元（GPU）原理</vt:lpstr>
      <vt:lpstr> 图形处理单元（GPU）原理</vt:lpstr>
      <vt:lpstr> 图形处理单元（GPU）原理</vt:lpstr>
      <vt:lpstr> 图形处理单元（GPU）原理</vt:lpstr>
      <vt:lpstr> 硬件加速技术分类</vt:lpstr>
      <vt:lpstr> 硬件加速技术分类</vt:lpstr>
      <vt:lpstr> 光线追踪技术</vt:lpstr>
      <vt:lpstr> 光线追踪技术</vt:lpstr>
      <vt:lpstr> 光线追踪技术</vt:lpstr>
      <vt:lpstr> 光线追踪技术</vt:lpstr>
      <vt:lpstr> 实时渲染流程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2024-09-03T20:07:17.327</cp:lastPrinted>
  <dcterms:created xsi:type="dcterms:W3CDTF">2024-09-03T12:07:17Z</dcterms:created>
  <dcterms:modified xsi:type="dcterms:W3CDTF">2024-09-03T12:07:19Z</dcterms:modified>
</cp:coreProperties>
</file>