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82437F-05EA-46B3-89DB-8F1C00C0E2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C184DC-F06E-46E0-B886-3246CBF54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487E54-3CBD-4975-9EF1-4B544C9DDA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7BD824-B2B3-449C-B8D6-3408B7CDC5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82F547-3C2B-4C2A-B1AB-EC9D8A330F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697A5A-51EC-40D2-901E-5F09B43B5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BFE259-4B76-485B-8EC3-2C73F2A88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8565C1-B8E8-4BA2-B682-218E264C8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F49492-E5FD-4F24-A8AE-2549355ED6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C21393-FAE3-43A4-94F2-44DB43545C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93073B-CC53-48B0-9F88-42C5CF3F4D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715315610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反思式教学设计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反思式教学设计的理论基础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反思式教学设计的核心要素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反思式教学设计的实施步骤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反思式教学设计的实践案例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反思式教学设计的挑战与对策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促进教师专业发展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反思式教学要求教师不断审视自己的教学实践，从而不断更新教学观念，提高教学技能，实现专业成长。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适应教育改革需求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当前教育改革强调培养学生的创新能力和批判性思维，反思式教学正是实现这一目标的有效途径。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提高教学效果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通过反思教学过程，发现存在的问题和不足，进而改进教学方法和策略，提高教学效果。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反思式教学是指教师在教学过程中，通过对自己的教学实践进行深入的思考和分析，发现问题，寻求改进，从而不断提高教学效果的一种教学方法。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反思式教学强调教师对自身教学实践的反思，教师是反思的主体。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反思式教学要求教师在反思中发现问题，以问题为导向改进教学实践。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反思式教学既关注教学理论的学习，又重视教学实践的改进，实现理论与实践的有机结合。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反思式教学是一个持续不断的过程，教师需要不断反思、改进自己的教学实践，以适应不断变化的教学需求。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以教师为主体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强调理论与实践的结合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以问题为导向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反思式教学的定义与特点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反思式教学设计的理论基础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583" r="25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情境学习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知识是在特定情境下产生的，学习者需要在真实或模拟的情境中进行学习和实践。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知识建构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学习者通过主动建构知识，将新信息与已有知识经验相结合，形成对事物的理解。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学习者中心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强调学习者在学习过程中的主体地位，教师作为引导者和促进者。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建构主义学习理论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反思性思维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学习者对自己的学习过程、方法、结果进行审视和思考，以促进知识的深入理解和应用。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元认知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学习者对自己的认知过程进行监控和调节，包括计划、监控、评估和调节等环节。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自我调节学习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学习者通过元认知策略，主动调节自己的学习行为，以适应不同的学习任务和环境。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反思性思维与元认知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合作学习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学习者在小组中共同学习、交流和合作，以实现共同的学习目标。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互动教学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教师与学习者之间、学习者与学习者之间通过互动交流，促进知识的传递和共享。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社会性建构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合作学习强调知识的社会性建构，即知识是在社会互动中产生的。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合作学习与互动教学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反思式教学设计的核心要素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确定清晰、具体的教学目标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明确学生应该掌握的知识、技能和态度，以及达到的标准。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设计具有挑战性的任务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根据学生的实际水平和需求，设计具有一定难度和挑战性的学习任务，激发学生的学习兴趣和动力。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明确教学目标与任务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将学习内容与学生的生活经验相结合，让学生在熟悉的情境中学习和探索。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创设贴近学生生活的真实情境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设计能够引导学生深入思考的问题，帮助学生建立新旧知识之间的联系，促进知识的迁移和应用。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提出具有引导性的问题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创设真实情境与问题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提供多样化学习资源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包括教材、参考书、网络资源等，为学生提供多样化的学习选择和支持。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提供丰富的学习资源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引导学生利用信息技术获取、分析和处理信息，提高学生的信息素养和自主学习能力。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鼓励学生利用信息技术进行学习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倡导学生自主探究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鼓励学生独立思考、主动探索，培养学生的自主学习能力和创新精神。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促进学生之间的合作与交流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组织学生进行小组讨论、合作学习等活动，让学生在交流中互相学习、共同进步。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鼓励学生自主探究与合作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反思式教学设计的实施步骤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https://d.book118.com/247153156101006031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2024-09-03T18:20:38.747</cp:lastPrinted>
  <dcterms:created xsi:type="dcterms:W3CDTF">2024-09-03T10:20:38Z</dcterms:created>
  <dcterms:modified xsi:type="dcterms:W3CDTF">2024-09-03T10:20:40Z</dcterms:modified>
</cp:coreProperties>
</file>