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2A455-5962-4AD3-B716-6E16A9C98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5D2B9-0F7F-485A-8225-5C670C5DA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A1574-07BD-4F1F-9A2E-3FCF3AD62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4EED4-DCE4-42D0-9207-8028D64DB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20918E-4C73-4A30-9B7E-46AAD5626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7571D7-31AE-468E-86EB-915338BBE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A5A7A6-5224-4426-A5A2-EFA83A422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DD6825-F409-4E5C-B87E-BCD0CF3F7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C32A7-A050-41B8-AA5F-EFCD3ED62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49130-CE31-49B5-9E86-21126AB3F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75B4A-F933-4860-91A7-0658EC73C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541000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检查管理的资源配置与利用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汇报时间：2024-01-17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检查管理在资源配置中的作用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资源配置与利用的实践案例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提高资源利用效率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通过合理配置和利用资源，提高检查管理工作的效率和质量。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根据实际需求，调整资源配置，确保资源的有效利用。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通过资源配置与利用的优化，提升检查管理的整体水平。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包括人力、物力、财力等方面的资源配置情况。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包括资源的实际利用情况、利用效率等方面的内容。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资源利用情况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分析资源配置与利用中存在的问题，提出相应的改进措施和建议。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资源配置是指根据组织目标和方法，对有限资源进行合理分配和调度，以实现最大化效益的过程。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合理的资源配置能够确保组织高效、经济地实现目标，提高资源利用效率，减少浪费，增强组织竞争力。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效益最大化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追求资源投入与产出效益的最优平衡。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确保资源配置过程中的公正性和公平性，避免出现不合理或歧视性分配。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69" r="1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9" name="AutoShape 19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1" name="Freeform 21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27" name="Freeform 27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Freeform 30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3" name="Freeform 33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Freeform 36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8" name="Group 38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39" name="Freeform 39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Freeform 42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4" name="Connector 44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5" name="Connector 45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46" name="AutoShape 46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48" name="Freeform 48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1" name="Freeform 51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3" name="Group 53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54" name="Freeform 54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7" name="Freeform 57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9" name="Group 59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60" name="Freeform 60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Freeform 63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5" name="AutoShape 65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67" name="Freeform 67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Freeform 70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2" name="Group 72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73" name="Freeform 73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6" name="Freeform 7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8" name="Group 78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79" name="Freeform 79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2" name="Freeform 82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3" name="Connector 8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84" name="Connector 8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85" name="AutoShape 85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6" name="Group 86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87" name="Freeform 87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0" name="Freeform 90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2" name="Group 92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93" name="Freeform 93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6" name="Freeform 96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8" name="Group 98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99" name="Freeform 99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2" name="Freeform 102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3" name="Connector 103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05" name="AutoShape 105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6" name="Group 106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07" name="Freeform 107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0" name="Freeform 110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2" name="Group 112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13" name="Freeform 113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6" name="Freeform 116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8" name="Group 118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19" name="Freeform 119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2" name="Freeform 122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可持续发展：考虑资源的长期利用和生态保护，实现经济、社会和环境的协调发展。</a:t>
            </a:r>
            <a:endParaRPr lang="en-US" sz="1100"/>
          </a:p>
        </p:txBody>
      </p:sp>
      <p:sp>
        <p:nvSpPr>
          <p:cNvPr id="124" name="Freeform 124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6" name="Group 1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7" name="AutoShape 1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TextBox 1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借助专家经验和知识进行资源分配方案的评估和优化。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预测与决策分析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运用统计、经济等方法对资源需求进行预测，为决策提供依据。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通过数学方法求解资源最优分配方案，满足多目标决策需求。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资源配置的流程和步骤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对组织内部和外部资源进行全面调查和评估。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根据组织目标和业务需求，分析所需资源的类型和数量。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资源计划制定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基于资源需求和现有资源状况，制定资源配置计划和方案。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资源分配与执行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按照资源计划进行资源的分配和调度，确保资源的有效利用。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资源使用监控与调整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对资源使用情况进行实时监控，并根据实际需求进行资源调整和优化。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明确组织目标和业务需求。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进行资源调查和评估，了解现有资源状况。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分析资源需求，确定所需资源的类型和数量。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制定资源配置计划和方案，包括资源来源、分配方式、使用计划等。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5. 实施资源分配和调度，确保资源的及时供应和有效利用。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建立资源使用监控机制，对资源使用情况进行跟踪和管理。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7. 根据实际需求进行资源调整和优化，提高资源利用效率。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资源配置的流程和步骤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资源利用情况分析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资源利用率是指企业或组织在运营过程中，各项资源（如人力、物力、财力、时间等）被有效利用的程度，是评价资源使用效率的重要指标。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资源利用率的计算方法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资源利用率的计算通常涉及对资源投入量、资源产出量、资源闲置时间等方面的度量。常用的计算方法包括比率分析法、趋势分析法、因素分析法等。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资源利用率的评估标准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资源利用率的评估标准因行业、企业规模、资源类型等因素而异。一般来说，较高的资源利用率意味着资源的有效利用和浪费的减少。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资源利用率的计算与评估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https://d.book118.com/247154100065006033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2024-09-06T21:24:05.094</cp:lastPrinted>
  <dcterms:created xsi:type="dcterms:W3CDTF">2024-09-06T13:24:05Z</dcterms:created>
  <dcterms:modified xsi:type="dcterms:W3CDTF">2024-09-06T13:24:07Z</dcterms:modified>
</cp:coreProperties>
</file>