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E3992-0436-4408-A5F2-8B638BC78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32B7-C6EA-4F01-A06F-2327B0238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EC900-8B41-4C48-B29A-90995B28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55C01-76B7-4887-9D61-1640BA930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65E17-7D87-4B60-BE6B-0A231D700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6906EF-3312-424B-9212-907013CDF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00A7F-9B8D-41A0-8697-BD08B0EA7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26887-9809-4687-B6E6-F7B79A99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3757B-B486-4AAA-9760-4264455A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06C81-30BA-4567-AEFC-369BE68BB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E2B43-CB52-4CE2-B13B-E7E2EE167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5110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《文言文教法研讨》ppt课件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文言文教学难点与对策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文言文教学评价与反思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通过学习文言文，学生能够掌握古代汉语的表达方式和修辞技巧，提高自己的语言表达能力。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增强语言表达能力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培养文学鉴赏能力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拓宽文化视野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文言文作品是中国古代文学的精华，学习文言文有助于学生培养对古典文学的鉴赏能力和审美观。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通过学习文言文，学生可以了解古代中国的历史、文化和社会背景，拓宽自己的文化视野。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提高学生语文素养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传承中华文化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传递历史文化信息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文言文是古代文化的载体，学习文言文可以帮助学生了解古代的历史、文化和社会状况，传递历史文化信息。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继承优秀传统文化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文言文作品中蕴含着丰富的传统文化元素，学习文言文有助于学生继承和弘扬中华民族的优秀传统文化。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增强文化自信心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通过对文言文的学习，学生可以更加深入地了解自己的文化根源，增强对中华文化的自信心。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提高古文阅读理解能力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通过学习文言文，学生可以提高自己对古文的阅读理解能力，更好地把握古文的思想内涵和艺术特点。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培养古文思维能力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学习文言文可以帮助学生培养古文的思维方式，更好地理解古代文献和历史资料。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掌握古文基础知识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学习文言文可以帮助学生掌握古文的基础知识，如词汇、语法和修辞等，为进一步阅读古文打下基础。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培养阅读古文能力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通过朗读培养语感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通过朗读文言文，学生可以培养对文言文的语感，熟悉文言文的表达方式和语言特点。在反复朗读的过程中，学生可以逐渐加深对文言文的理解和记忆。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诵读法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传授文言文知识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教师通过讲解文言文中的词汇、语法、文化背景等知识，帮助学生理解文言文的含义和深层含义。讲解法是文言文教学中最常用的方法之一，对于提高学生的文言文阅读和理解能力具有重要作用。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教师提出问题或引导学生发现文言文中值得探讨的问题，让学生通过讨论、交流、思考等方式，深入理解文言文的含义和思想内涵。讨论法可以激发学生的学习兴趣和主动性，培养学生的思辨能力和表达能力。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利用多媒体手段辅助教学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手段，如PPT、视频、音频等，辅助文言文教学。通过展示相关的图片、音频、视频等资料，帮助学生更好地理解文言文的内容和背景。多媒体辅助教学法可以丰富教学手段，提高学生的学习兴趣和参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多媒体辅助教学法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文言文教学难点与对策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https://d.book118.com/247155110124006032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2024-09-05T15:42:00.489</cp:lastPrinted>
  <dcterms:created xsi:type="dcterms:W3CDTF">2024-09-05T07:42:00Z</dcterms:created>
  <dcterms:modified xsi:type="dcterms:W3CDTF">2024-09-05T07:42:02Z</dcterms:modified>
</cp:coreProperties>
</file>