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68CBA-8CF6-454E-83E0-091C5630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84CBE-E0C4-4F92-B8CD-9F1D857C4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33934-7F28-4CA0-9784-1C352527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72F4-8763-4CEF-AD73-D607A518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AE4D7-27DA-4EBF-9D73-6B7BB8B35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2FDBC-5555-4C6C-969B-84D4ECCEA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CBF51-F35A-47DD-892C-BD78B916F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2EC9F-B003-4933-9BD7-48565A83D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4AF04-E091-4049-BE23-2C1ED2EC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7DD6E-4005-4361-8CD5-C1F43C6B3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1133E-1E72-4458-BCFC-3148DCB52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903" r:id="rId2"/>
    <p:sldLayoutId id="2147498904" r:id="rId3"/>
    <p:sldLayoutId id="2147498905" r:id="rId4"/>
    <p:sldLayoutId id="2147498906" r:id="rId5"/>
    <p:sldLayoutId id="2147498907" r:id="rId6"/>
    <p:sldLayoutId id="2147498908" r:id="rId7"/>
    <p:sldLayoutId id="2147498909" r:id="rId8"/>
    <p:sldLayoutId id="2147498910" r:id="rId9"/>
    <p:sldLayoutId id="2147498911" r:id="rId10"/>
    <p:sldLayoutId id="21474989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5122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区级综合医院纪律活动月工作方案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纪律活动月的目的和意义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纪律活动月的工作重点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纪律活动月的工作安排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纪律活动月的工作要求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纪律活动月的考核与奖惩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纪律活动月的目的和意义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提高医院职工的纪律意识和职业操守</a:t>
            </a:r>
            <a:endParaRPr lang="zh-CN" altLang="en-US"/>
          </a:p>
        </p:txBody>
      </p:sp>
      <p:sp>
        <p:nvSpPr>
          <p:cNvPr id="10489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目的：加强医院管理，提高医疗服务质量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作用：增强医院凝聚力和向心力，提高整体竞争力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价值：保障患者权益，促进医院可持续发展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意义：规范医务人员行为，树立良好形象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促进医院规范化管理和服务水平提升</a:t>
            </a:r>
            <a:endParaRPr lang="zh-CN" altLang="en-US"/>
          </a:p>
        </p:txBody>
      </p:sp>
      <p:sp>
        <p:nvSpPr>
          <p:cNvPr id="1048984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6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目的：通过纪律活动月，提高医务人员的职业素养和纪律意识，促进医院规范化管理。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意义：加强医院内部管理，提高医疗服务质量，保障患者安全，提升医院整体形象和社会声誉。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加强医院党风廉政建设和行风建设</a:t>
            </a:r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目的：通过纪律活动月，加强医院党风廉政建设和行风建设，提高医务人员的职业道德水平，提升医疗服务质量。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意义：加强党风廉政建设和行风建设是医院发展的重要保障，有助于树立医院良好形象，提高患者满意度，增强医院综合竞争力。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纪律活动月的工作重点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开展廉洁从医宣传教育活动</a:t>
            </a:r>
            <a:endParaRPr lang="zh-CN" altLang="en-US"/>
          </a:p>
        </p:txBody>
      </p:sp>
      <p:sp>
        <p:nvSpPr>
          <p:cNvPr id="10491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目的：提高医务人员的廉洁意识，树立廉洁从医的良好形象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宣传方式：通过医院内部网站、微信公众号、宣传栏等多种渠道进行宣传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宣传对象：全体医务人员及患者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宣传内容：宣传廉洁从医的法律法规、政策文件、典型案例等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强化医疗质量和安全管理</a:t>
            </a:r>
            <a:endParaRPr lang="zh-CN" altLang="en-US"/>
          </a:p>
        </p:txBody>
      </p:sp>
      <p:sp>
        <p:nvSpPr>
          <p:cNvPr id="10491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严格遵守医疗规范，确保医疗服务质量。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加强医疗安全培训，提高医务人员安全意识。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定期开展医疗质量检查，及时发现和整改安全隐患。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建立完善的医疗质量管理体系，确保患者安全。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推进医院内部管理规范化</a:t>
            </a:r>
            <a:endParaRPr lang="zh-CN" altLang="en-US"/>
          </a:p>
        </p:txBody>
      </p:sp>
      <p:sp>
        <p:nvSpPr>
          <p:cNvPr id="10492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完善医院管理制度，确保各项工作有章可循。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强化药品、器械、后勤保障等物资管理，确保医疗安全。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推进信息化建设，提高医院管理效率。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加强医疗质量安全管理，提高医疗服务水平。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加强医德医风建设</a:t>
            </a:r>
            <a:endParaRPr lang="zh-CN" altLang="en-US"/>
          </a:p>
        </p:txBody>
      </p:sp>
      <p:sp>
        <p:nvSpPr>
          <p:cNvPr id="10493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强化医德医风教育，提高医务人员职业道德素质。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完善医德医风制度建设，规范医务人员行为。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加强医德医风监督，建立投诉举报机制。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开展医德医风评议活动，表彰优秀医务人员。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纪律活动月的工作安排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https://d.book118.com/247155122062006052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Wingdings</vt:lpstr>
      <vt:lpstr>Office Theme</vt:lpstr>
      <vt:lpstr>区级综合医院纪律活动月工作方案</vt:lpstr>
      <vt:lpstr>目录</vt:lpstr>
      <vt:lpstr>纪律活动月的目的和意义</vt:lpstr>
      <vt:lpstr>提高医院职工的纪律意识和职业操守</vt:lpstr>
      <vt:lpstr>促进医院规范化管理和服务水平提升</vt:lpstr>
      <vt:lpstr>加强医院党风廉政建设和行风建设</vt:lpstr>
      <vt:lpstr>纪律活动月的工作重点</vt:lpstr>
      <vt:lpstr>开展廉洁从医宣传教育活动</vt:lpstr>
      <vt:lpstr>强化医疗质量和安全管理</vt:lpstr>
      <vt:lpstr>推进医院内部管理规范化</vt:lpstr>
      <vt:lpstr>加强医德医风建设</vt:lpstr>
      <vt:lpstr>纪律活动月的工作安排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2024-09-25T21:56:36.540</cp:lastPrinted>
  <dcterms:created xsi:type="dcterms:W3CDTF">2024-09-25T13:56:36Z</dcterms:created>
  <dcterms:modified xsi:type="dcterms:W3CDTF">2024-09-25T13:56:38Z</dcterms:modified>
</cp:coreProperties>
</file>