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00A18-DDF4-4C24-B961-45925E940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F0C49-7EB9-4B9E-8318-2E7AFDB9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E3110-B0C1-461A-9F2B-BCF8E74E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A57C8-16CB-4568-9115-8CA72E0BF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752CAB-45CD-458B-BE4C-F073C32BE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9A844-2675-4BE9-8901-FD230001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9785C2-607B-4554-AEA3-C2E161C8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EC746-DA46-49B4-846F-FC745F0B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DFB86-064C-460C-984F-9E151988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D34ED-359D-4A9D-B2F6-720B6D6E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C77D9-8323-48CB-93C7-660D70F5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6124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《危险的神经急症》ppt课件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神经急症概述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常见神经急症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神经急症的预防与治疗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神经急症的护理与康复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神经急症的预防与保健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神经急症概述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神经急症是指突然发生的严重神经功能异常，需要紧急处理以降低对脑和神经系统的损害。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神经急症通常表现为急性头痛、恶心、呕吐、意识障碍、抽搐、瘫痪等症状，严重时可能导致永久性神经功能损害或死亡。根据病因和病理机制，神经急症可分为颅内出血、蛛网膜下腔出血、脑梗死等类型。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58" r="259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神经急症的病因和病理机制复杂多样，常见的包括脑血管病变、颅内感染、脑外伤等。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脑血管病变是导致神经急症的主要原因之一，如动脉粥样硬化、血栓形成等，可引起脑缺血或出血。颅内感染通常由细菌、病毒等微生物引起，可导致脑实质的炎症和水肿。脑外伤则可引起颅内出血和脑挫伤。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神经急症的临床表现多样，常见的有头痛、恶心、呕吐、意识障碍等，可通过体格检查和辅助检查进行诊断。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是神经急症最常见的症状之一，通常为剧烈的头痛，难以忍受，并伴随恶心和呕吐。意识障碍表现为嗜睡、昏睡或昏迷，严重时可出现抽搐和瘫痪。体格检查可发现瞳孔散大、偏瘫、偏身感觉障碍等症状。辅助检查包括头颅CT、MRI等影像学检查以及脑电图、脑脊液检查等，可帮助确诊和了解病变范围及程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常见神经急症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急性发作，高致残率与死亡率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脑出血是由于脑血管破裂导致的脑实质出血，通常与高血压、动脉粥样硬化等基础疾病有关。脑出血起病急骤，进展迅速，可导致颅内压升高、脑疝形成，甚至昏迷和死亡。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突发肢体瘫痪，严重影响生活质量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脑梗塞是由于脑血管阻塞导致的脑组织缺血性坏死。脑梗塞的常见症状包括突发的一侧肢体瘫痪、言语不清、口角歪斜等。脑梗塞的预后与梗塞的部位和范围有关，部分患者可能留下永久性的残疾。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头痛、呕吐剧烈，易复发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蛛网膜下腔出血是由于颅内动脉瘤破裂导致的血液流入蛛网膜下腔。蛛网膜下腔出血的典型症状包括突发的剧烈头痛、呕吐、颈项强直等。蛛网膜下腔出血容易复发，且并发症较多，如脑血管痉挛、脑积水等。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蛛网膜下腔出血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反复发作，对脑功能损害严重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癫痫是由于脑神经元异常放电导致的反复发作性抽搐和意识障碍。癫痫的发作形式多样，包括全面性发作和局灶性发作。癫痫的反复发作会对脑功能造成损害，影响患者的认知、行为和情感等方面。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头痛、发热、脑膜刺激征明显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脑膜炎是由于各种病原体感染导致的脑膜炎症反应。脑膜炎的常见症状包括头痛、发热、恶心、呕吐、颈项强直等。脑膜炎若不及时治疗，可导致颅内压升高、脑水肿等严重并发症，甚至危及生命。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脑膜炎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https://d.book118.com/247156124004006041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2024-09-13T16:25:57.643</cp:lastPrinted>
  <dcterms:created xsi:type="dcterms:W3CDTF">2024-09-13T08:25:57Z</dcterms:created>
  <dcterms:modified xsi:type="dcterms:W3CDTF">2024-09-13T08:25:59Z</dcterms:modified>
</cp:coreProperties>
</file>