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80B51-ABC1-4E68-8077-43C5539CE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F3917-813D-4482-9958-918328887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33FFE-3A01-4186-B971-D30AC1970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54A82-32B6-43B0-85CD-4945408C9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58AFD5-9CC1-4C7A-BCB6-63EA74AB2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8A8BD2-B014-4F53-97F5-DF49C62F3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0232C0-145B-421B-BE84-0F67ACDFB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9CE38-1413-481F-BFCA-136AB87A9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60387-1EAA-4834-A262-AE49FF518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2F87B-DCD4-47B3-9E9E-109C4BD67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29D39-4C45-4DFA-8038-8B425F0E4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56143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预防楼梯踩踏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楼梯踩踏事件概述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预防楼梯踩踏的措施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应对楼梯踩踏事件的策略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楼梯踩踏事件的案例分析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楼梯踩踏事件概述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170" r="181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楼梯踩踏事件定义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这类事件通常发生在学校、商场、车站等人员密集场所的楼梯处，具有突发性和不可预测性。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楼梯踩踏事件是指大量人群在楼梯上聚集时，因拥挤、混乱等原因导致的意外事故。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在人员密集的场所，大量人群涌向楼梯，导致空间狭小，通行困难。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人群拥挤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333" b="17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在紧急情况下，人们容易产生恐慌心理，导致行为失措，容易发生推搡、踩踏等意外。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恐慌心理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场所管理方对人群疏导、监管不到位，缺乏有效的应急预案和处置措施。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楼梯踩踏事件发生的原因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踩踏事件容易导致人员受伤，甚至死亡。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人身伤害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625" r="1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417" r="10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踩踏事件给社会带来不良影响，引起公众恐慌和担忧。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踩踏事件给场所管理方和家庭带来经济损失，包括医疗费用、赔偿费用等。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楼梯踩踏事件的后果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预防楼梯踩踏的措施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50" r="145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700" r="147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958" r="19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制定并宣传楼梯通行规则，如“靠右行走”、“不奔跑打闹”等，确保行人在楼梯上保持安静、有序。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设置明显的警示标识，提醒行人注意安全，遵守通行规则。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安排专人负责监督楼梯通行情况，对违反规则的行为进行制止和纠正。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保持秩序和规则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定期对楼梯进行检查，确保其结构完好、无破损、无松动。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对损坏的楼梯及时进行维修，更换损坏的部件，确保其安全可靠。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定期清理楼梯，保持其干净整洁，防止因杂物堆放而导致的意外发生。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定期检查和维护楼梯设施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451" b="224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64" b="167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提高安全意识与教育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通过宣传、教育等方式提高行人的安全意识，使其了解楼梯踩踏的危险性以及预防措施。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在学校、社区等场所开展安全教育活动，增强人们的安全意识和自救能力。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鼓励人们参与安全培训和演练，提高应对突发事件的能力和自我保护意识。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应对楼梯踩踏事件的策略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https://d.book118.com/247156143024006041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2024-09-13T20:01:28.361</cp:lastPrinted>
  <dcterms:created xsi:type="dcterms:W3CDTF">2024-09-13T12:01:28Z</dcterms:created>
  <dcterms:modified xsi:type="dcterms:W3CDTF">2024-09-13T12:01:30Z</dcterms:modified>
</cp:coreProperties>
</file>