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1DC90C-199F-4FDA-B897-BE5C5308E3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C7FF6D-99F6-4A41-B834-0A3846FDCA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8151C4-AAB0-4C29-BEE4-658EC02416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E4F446-4B46-4600-91DE-CC28B5B164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67DE38-44EE-425E-86CA-2330F8A2C7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7721EC-905C-4089-AA5C-F83222EBCB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38E16C7-63C6-4AA6-B599-07592325616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EACF2B-3F45-4D60-BB88-ADDF6D68CB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3243F7-0442-4CAB-9A9A-C3B4926C2F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3A1361-8106-4D65-9F29-FE8C967685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E99EE1-5469-44FE-8A13-5502A4EF87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716102112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农业信息化与精准农业的结合与发展</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汇报人：PPT可修改</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2024-01-17</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农业信息化概述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精准农业概述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农业信息化与精准农业结合模式探讨</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农业信息化在精准农业中应用实践</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面临挑战及未来发展趋势预测</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农业信息化概述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农业信息化定义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农业信息化是指利用现代信息技术和信息系统为农业产供销及相关的管理和服务提供有效的信息支持，并提高农业的综合生产力和经营管理效率的相关产业的总称。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农业信息化内涵</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农业信息化不仅包括计算机技术，还应包括微电子技术、通信技术、光电技术、遥感技术等多项技术在农业上普遍而系统应用的过程。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定义与内涵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625" r="15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我国农业信息化经历了由低级到高级、由局部到全局的发展过程，大致可分为三个阶段，即20世纪70年代末80年代初的起步阶段、80年代中后期的初步发展阶段和90年代以来的快速发展阶段。</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我国农业信息化已取得了显著成效，初步建立了多层次、多类型的农业信息服务体系，信息服务网络向基层延伸，信息资源开发利用初见成效，信息技术在农业生产、经营、管理和服务等领域的应用日渐深入。</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推动农业现代化进程</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农业信息化是农业现代化的重要标志之一，通过信息化手段可以推动农业生产、经营、管理和服务等方面的现代化进程。</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提高农业生产效率</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通过精准农业技术，可以实时监测农田环境参数和作物生长状况，为农业生产提供科学决策依据，提高农业生产效率。</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促进农业可持续发展</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农业信息化有助于推动农业生产方式的转变，实现农业资源的优化配置和高效利用，促进农业可持续发展。</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提升农产品市场竞争力</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通过农业信息化手段，可以加强农产品品牌建设、提高农产品质量安全水平、拓展农产品销售渠道等，提升农产品市场竞争力。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重要意义与作用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精准农业概述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047" r="23047"/>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精准农业是一种基于信息和通信技术的现代农业管理方式，通过对农田环境、作物生长等信息的实时监测和分析，实现农业生产全过程的精细化、智能化管理。</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特点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精准农业以数据为基础，以技术为支撑，以决策为核心，具有信息化、智能化、精细化等特点。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273" r="352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90" r="3259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精准农业涉及的核心技术包括传感器技术、通信技术、计算机技术、数据分析技术等。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核心技术</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精准农业可应用于农田环境监测、作物生长监测、精准施肥、精准灌溉、精准用药、农机自动驾驶等领域。</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应用领域</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核心技术及应用领域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近年来，我国精准农业发展迅速，政府和企业纷纷加大投入力度，推动精准农业技术的研发和应用。目前，我国已经在农田环境监测、作物生长监测、精准施肥等领域取得了一定成果，但与发达国家相比，仍存在技术成熟度不高、应用普及率较低等问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国内发展现状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发达国家在精准农业领域起步较早，技术相对成熟，已经形成了较为完善的精准农业技术体系和应用模式。例如，美国、欧洲等国家的精准农业已经实现了从农田环境监测到作物生长监测、从精准施肥到精准用药等全过程的智能化管理。</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国外发展现状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国内外发展现状比较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农业信息化与精准农业结合模式探讨</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https://d.book118.com/247161021122006036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2024-09-11T15:14:53.619</cp:lastPrinted>
  <dcterms:created xsi:type="dcterms:W3CDTF">2024-09-11T07:14:53Z</dcterms:created>
  <dcterms:modified xsi:type="dcterms:W3CDTF">2024-09-11T07:14:55Z</dcterms:modified>
</cp:coreProperties>
</file>