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1BF77C-B130-46A8-A14A-47A3F0478C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986629-207B-4E63-AF69-319596094E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53DE19-5EBA-44A6-B9D8-D7C60BEFCD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940B19-D737-420D-95A2-D2277318BB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77CF65-0627-4A17-86C8-540D3419D4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5C5D32-C671-46B6-9944-5E14EED360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522FA4-8B71-4C55-9A35-B06B523C98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A6487F-652A-47C7-80B8-C6901AF32F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3CFF5B-EFB7-45D3-87E8-FD6CD2D11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451B04-550B-46F2-9438-090ECA6EAF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61156-3901-44EA-B4C7-7A9223D078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62161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《电力系统暂态分析》ppt课件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电力系统概述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电力系统暂态分析基本概念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电力系统故障暂态分析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电力系统稳定器的作用与原理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电力系统暂态分析的工程实践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电力系统概述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765" r="1576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包括发电厂和各种类型的核电站、水电站、火电站等，负责提供电力。</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电源</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由各种电压等级的输电线路和变电所组成，负责电能的传输和分配。</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电网</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各类电力用户，消耗电能。</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负荷</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如蓄电池、飞轮等，用于平衡系统功率波动。</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储能装置</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系统各部分工作正常，满足负荷需求，各元件无过载。</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正常运行状态</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系统出现某些异常，接近过载或其它不利运行状态，需及时调整。</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警戒状态</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系统出现严重故障，威胁安全运行，需要紧急处理。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紧急状态</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故障排除后，系统逐步恢复正常运行。</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恢复状态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电力系统运行状态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电压稳定</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系统在正常运行状态下受到微小扰动后，系统电压能维持或恢复到正常水平的能力。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静态稳定</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系统在正常运行状态下受到微小扰动后能自动恢复到原始运行状态的能力。</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暂态稳定</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系统在受到大扰动后各机组的运行状态（如转速、电压、频率等）能按一定的规律变化，最终达到新的稳定运行状态或恢复到原来的稳定运行状态。</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动态稳定</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系统在受到大扰动后，能维持或恢复到原来运行状态的能力。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电力系统稳定性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电力系统暂态分析基本概念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暂态过程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电力系统受到大扰动后，从一个稳定状态过渡到另一个稳定状态的过程。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稳态过程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电力系统在正常运行情况下，各电气量保持相对稳定的状态。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两者区别</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暂态过程持续时间短、变化快，而稳态过程持续时间长、变化缓慢。</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暂态过程与稳态过程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描述了磁场与电流之间的关系，是暂态分析中变压器、发电机等设备动态行为的基础。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电磁感应定律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634" r="2463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基尔霍夫定律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牛顿第二定律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223" r="322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在暂态过程中，基尔霍夫电流定律和电压定律仍然适用，是解决电路问题的重要工具。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在分析电力系统的动态行为时，牛顿第二定律用于描述转子运动等物理过程。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暂态分析的物理基础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微分方程模型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描述电力系统中各元件的动态行为，如发电机、变压器等，通过微分方程来建立数学模型。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代数方程模型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描述电力系统的稳态运行情况，通过建立各电气量的代数方程来描述系统的运行状态。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状态方程模型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结合微分方程和代数方程，描述电力系统的暂态和稳态运行情况，是进行暂态分析的重要工具。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暂态分析的数学模型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电力系统故障暂态分析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https://d.book118.com/247162161030006041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2024-09-13T21:09:50.276</cp:lastPrinted>
  <dcterms:created xsi:type="dcterms:W3CDTF">2024-09-13T13:09:50Z</dcterms:created>
  <dcterms:modified xsi:type="dcterms:W3CDTF">2024-09-13T13:09:52Z</dcterms:modified>
</cp:coreProperties>
</file>