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42FBE-40CC-4ED4-A114-D5F3565E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4C1B5-8D94-4F96-8862-6EE2EB6DD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DF87A-965D-4C7D-B6AF-8AE010B1A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014EC-29EB-48C8-A12C-951FE530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FA029E-6BB6-467D-9710-40DEB27D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3A736-3D24-41EE-B1E8-3B8CA973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1D77DF-F798-4308-A526-6125576B4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F9158-0A2B-4E12-8276-91746F65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94C73-A2B0-477A-AD9D-2FF29B7F2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EF937-1418-46FF-991B-69262EF3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66E0B-2614-4FB9-A6A1-3518D9F18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63044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破伤风的护理ppt 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破伤风护理的要点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破伤风护理的实践案例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50" b="3575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64" b="1946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破伤风具有潜伏期长、病情严重、病死率高的特点，且易被误诊和漏诊。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破伤风是一种由破伤风梭菌引起的急性感染性疾病，以肌肉痉挛和抽搐为主要症状。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441" b="944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破伤风梭菌通过皮肤黏膜破损处侵入人体，在缺氧环境下生长繁殖，产生毒素引起肌肉痉挛。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破伤风梭菌存在于土壤、灰尘、人或动物粪便中，通过伤口接触感染。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破伤风的成因与传播途径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肌肉痉挛、抽搐、牙关紧闭、苦笑面容、角弓反张等，严重者出现呼吸困难、窒息。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根据患者病史、临床表现及实验室检查（如伤口分泌物培养）进行诊断。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破伤风的症状与诊断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破伤风护理的重要性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破伤风是一种严重的感染性疾病，如果不及时治疗，可能导致永久性的神经损伤和死亡。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预防破伤风感染是医疗保健的重要目标，通过有效的护理措施，可以降低感染风险和减轻病情。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21" b="782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破伤风疫苗接种是预防破伤风感染的最有效方法，但并不是所有人都能接种疫苗。因此，对于未接种疫苗或免疫不足的人群，破伤风护理尤为重要。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19" b="701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预防破伤风感染的重要性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破伤风护理可以帮助患者缓解疼痛和肌肉紧张，改善呼吸功能，促进康复。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通过适当的护理措施，可以减少并发症的发生，如肺部感染、心脏疾病等。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良好的护理可以提高患者的生存率和生活质量，减轻家庭和社会的负担。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破伤风护理对康复的积极影响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加强医疗保健人员的培训和教育，提高他们对破伤风的认识和护理技能。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建立完善的破伤风预防和护理体系，确保患者得到及时、正确的治疗和护理。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00" b="440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提高公众对破伤风的认识和预防意识，加强预防接种的推广和宣传。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提高破伤风护理效果的途径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破伤风护理的要点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及时清洗伤口，去除异物和坏死组织，保持伤口清洁。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定期更换敷料，保持伤口干燥，促进愈合。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使用适当的消毒剂进行伤口消毒，预防感染。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必要时使用抗生素，预防和治疗感染。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伤口处理与预防感染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https://d.book118.com/247163044055006053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2024-09-27T04:39:18.358</cp:lastPrinted>
  <dcterms:created xsi:type="dcterms:W3CDTF">2024-09-26T20:39:18Z</dcterms:created>
  <dcterms:modified xsi:type="dcterms:W3CDTF">2024-09-26T20:39:20Z</dcterms:modified>
</cp:coreProperties>
</file>