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107836-26E8-4B88-8E62-D488B7511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F4E7A-6263-47E7-A96C-417079488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EADCA8-5967-4887-896B-10F85FC06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E4FA27-E9B9-43FF-BB75-2692312A2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1E1B1A-02A3-4AB5-AD3B-A1D5933058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9C8E92-6355-422F-87F7-14C9733560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90E183-690C-46D3-8A11-6714F0B4A1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B103CC-1972-445C-A6BC-CD01CFA8F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F48CCD-BC0F-4DA4-AE89-D9CA3FEB1B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98488-9F58-4F7A-B077-750A48478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B5D9E-FE9B-4DE2-B660-3871FFFD5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6313400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智能教育打造智慧校园</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2024-01-15</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智能教育现状及发展趋势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智慧校园建设方案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智慧校园应用场景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智慧校园实施策略与路径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智慧校园建设中的挑战与对策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随着信息技术的迅猛发展，教育行业正经历着前所未有的变革。智能教育作为教育信息化的重要组成部分，对于提高教育质量、促进教育公平具有重要意义。</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传统教育模式已无法满足现代教育的多样化需求，智慧校园建设有助于实现教育资源的优化配置，提升教学、管理、服务等各方面的智能化水平，为师生提供更加便捷、高效的学习环境。</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信息化时代的教育变革</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智慧校园建设的必要性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智慧校园的概念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智慧校园是指运用物联网、大数据、人工智能等先进技术，构建起一个智能化、感知化、信息化的校园环境，实现对教学、科研、管理、服务等各方面资源的有效整合和优化配置。</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智能化</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通过智能技术实现对教育资源的自动感知、识别和管理，提高资源利用效率。</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互动性</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构建师生之间的互动平台，促进师生之间的交流和协作。</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个性化</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根据每个学生的特点和需求，提供个性化的学习资源和辅导服务。</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开放性</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打破传统校园的时空限制，实现教育资源的共享和开放。</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智慧校园的概念及特点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智能教育现状及发展趋势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发达国家在智能教育领域起步较早，投入大量资金进行技术研发和应用实践。例如，美国、欧洲等国家和地区已经建立了较为完善的智能教育体系，包括在线教育、虚拟实验室、智能评估等。这些体系为学生提供了更加个性化、高效的学习体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国外智能教育现状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政府对智能教育给予了高度关注，制定了一系列政策措施推动其发展。国内高校、企业和研究机构也积极开展智能教育技术研发和应用实践，取得了一定成果。然而，与发达国家相比，我国在智能教育的整体水平和应用广度上仍有差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国内智能教育现状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国内外智能教育现状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个性化学习</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随着大数据、人工智能等技术的不断发展，智能教育将更加注重学生的个性化需求，为每个学生量身定制学习计划和资源，提高学习效果。</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跨界融合</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智能教育将与教育、心理、脑科学等多学科进行跨界融合，形成更加科学、全面的教育体系。同时，智能教育还将与虚拟现实、增强现实等技术相结合，为学生提供更加沉浸式的学习体验。</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智能评估与反馈</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借助人工智能等技术，智能教育将实现对学生学习过程的全面跟踪和评估，及时发现学生的问题和不足，并提供针对性的反馈和指导，帮助学生不断改进和提高。</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教师角色转变</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在智能教育的推动下，教师的角色将逐渐从传统的知识传授者转变为学生学习过程中的引导者和辅导者，更加注重培养学生的自主学习能力和创新思维能力。</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智慧校园建设方案</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构建高效、稳定的云计算平台，实现数据集中存储、处理和分析，提供强大的计算和存储能力。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云计算平台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17" r="14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物联网技术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340" r="2334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应用物联网技术，实现校园内设备与系统之间的互联互通，构建智能化、自动化的校园环境。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运用大数据分析技术，对校园内产生的海量数据进行挖掘和分析，为教育管理和决策提供有力支持。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7" b="27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338" b="33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硬件设施建设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智能化教室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配备多媒体设备、智能黑板、互动教学软件等，打造高效、互动的教学环境。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实验室与实训中心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建设先进的实验室和实训中心，提供丰富的实践教学资源和实验设备，培养学生的实践能力和创新精神。</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校园网络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构建高速、稳定的校园网络，实现无线网络全覆盖，满足师生随时随地的学习和交流需求。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建立家校互动平台，加强学校与家长之间的沟通和联系，共同关注学生的成长和发展。</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搭建学习资源平台，整合优质教育资源，为师生提供丰富、多样的学习资源。</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开发教学管理系统，实现教学计划、课程安排、成绩管理等教学环节的全面管理。</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开发校园服务平台，提供校园新闻、通知公告、生活服务等信息，方便师生校园生活。</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学习资源平台</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教学管理系统</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校园服务平台</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家校互动平台</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软件系统开发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智慧校园应用场景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基于学生的学习历史、兴趣爱好和成绩表现，为其推荐个性化的学习资源，提高学习效果。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学习资源推荐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根据学生的学习目标和能力水平，为其规划个性化的学习路径，提供定制化的学习方案。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学习路径规划</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2852" r="2285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通过智能评估系统对学生的学习效果进行实时跟踪和反馈，帮助学生及时了解自己的学习进度和成果。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学习效果评估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https://d.book118.com/247163134006006042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2024-09-15T03:34:01.332</cp:lastPrinted>
  <dcterms:created xsi:type="dcterms:W3CDTF">2024-09-14T19:34:01Z</dcterms:created>
  <dcterms:modified xsi:type="dcterms:W3CDTF">2024-09-14T19:34:03Z</dcterms:modified>
</cp:coreProperties>
</file>