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5B166D-A125-4815-91D4-24124E7F9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4280C-D0F4-46C1-A2FB-FCA70496C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D57A20-7AC9-43B4-9286-F0D0AD916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EB3ED0-EC95-493C-9B6B-3B1B66F66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83B781-FD65-4142-8E6E-4B917DA777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29CEB0-E935-4EF4-A131-F8704C398C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31F051-3AA8-4F1E-8DDA-56040E1ABC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A7AB0-B212-48A3-8A21-0B6D02D9C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6A83B7-EE4F-49BC-9DB3-709E26DE4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6D2A7-70A7-42C5-9B96-1B7778F88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80F36-430B-4161-B8E0-8A8E39EE5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6606204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《遗传与遗传工程》ppt课件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遗传学基础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遗传工程简介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基因克隆与表达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基因组编辑与改造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遗传工程伦理与法规</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遗传学基础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6" r="108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DNA是主要的遗传物质，它携带着遗传信息，通过复制将遗传信息传递给下一代。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DNA具有双螺旋结构，通过碱基配对实现信息的存储和传递；DNA上的基因通过表达合成蛋白质，从而发挥其功能。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遗传物质的本质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DNA的结构与功能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遗传物质是DNA</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基因是DNA上的功能片段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基因是遗传信息的基本单位，负责编码蛋白质或RNA分子，从而发挥特定功能。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染色体是DNA的组织形式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染色体是DNA和蛋白质组成的结构，负责将DNA组织化，以便于复制和传递。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基因与染色体的关系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遗传规律与变异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孟德尔遗传规律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孟德尔遗传规律包括分离定律和独立分配定律，解释了基因在世代间的传递规律。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变异的概念与类型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变异是指基因序列的改变，可分为可遗传变异和不可遗传变异；可遗传变异包括基因突变和基因重组。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遗传工程简介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遗传工程是一门通过人工操作基因来改变生物遗传和表型特征的科学技术。它基于分子生物学和生物化学的基本原理，利用重组DNA技术对生物体的遗传物质进行精确的改造。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遗传工程的定义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遗传工程的基本原理是重组DNA技术，包括限制性核酸内切酶、DNA连接酶和载体等工具酶的作用，以及利用这些工具酶将外源基因插入载体，再通过将载体导入受体细胞来实现对生物遗传特性的改变。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遗传工程的原理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遗传工程的定义与原理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1970年代</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重组DNA技术的出现，标志着遗传工程的诞生。</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1980年代</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基因工程药物和转基因作物开始商业化应用。</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1990年代</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人类基因组计划启动，推动了基因组学和功能基因组学的研究。</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21世纪</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基因编辑技术的发展，如CRISPR-Cas9系统，为遗传工程提供了更强大的工具。</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遗传工程的历史与发展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医药领域</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用于药物研发、疾病诊断和治疗，例如基因治疗、基因药物和个性化医疗。</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农业领域</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用于改良作物品种、提高产量和抗性，例如转基因作物和基因编辑育种。</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工业领域</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用于生物制造和生物过程优化，例如微生物发酵和生物催化剂。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环境领域</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用于生物修复和生物防治，例如降解有毒有害物质和防治病虫害。</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遗传工程的应用领域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基因克隆与表达</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https://d.book118.com/247166062040006030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2024-09-01T19:17:55.939</cp:lastPrinted>
  <dcterms:created xsi:type="dcterms:W3CDTF">2024-09-01T11:17:55Z</dcterms:created>
  <dcterms:modified xsi:type="dcterms:W3CDTF">2024-09-01T11:17:58Z</dcterms:modified>
</cp:coreProperties>
</file>