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D8C1B-7464-4837-96CF-A4B9634E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5DA8E-ACDC-44E6-AAA6-5B713641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B3947-C5DD-498B-8B6F-7B1B720A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1E961-31ED-4AD5-9E2F-E7953A78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1D8B6-CED2-4ECE-8663-9B832DE6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3DD6E-D6F8-418F-92B1-6722FF12C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84C60-468F-43ED-84BE-9AAF68F6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02F5B-D5B4-4224-B967-D55B8447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A0076-5A6E-4D94-B541-E03E9CA3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8A49-3747-4047-BD1A-C2C8536C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0C946-E1AD-4F8C-B214-3DC2E661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201063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护理正高晋级的条件与要求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护理正高晋级的评审流程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护理正高晋级的备考策略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护理正高晋级后的职业发展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护理正高晋级的概述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护理正高晋级的条件与要求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本科及以上学历，护理专业毕业。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获得护理学博士学位者优先考虑。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取得主管护师职称满5年。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获得副主任护师职称者优先考虑。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职称要求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在护理领域工作满15年，其中至少有10年从事临床护理工作。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在护理管理、护理教育或护理科研等领域有丰富经验。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38" r="2303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在国内外学术期刊上发表论文，其中至少有2篇为第一作者或通讯作者。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获得国家发明专利或实用新型专利者优先考虑。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主持或参与过省级以上护理科研项目，并取得一定成果。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护理正高晋级的评审流程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整理学历、职称、获奖情况等证明材料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提供相关证明材料，如学历证书、职称证书、获奖证书等，以证明个人在护理领域的专业能力和成就。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撰写论文或研究报告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根据个人研究方向和成果，撰写论文或研究报告，展示个人在护理领域的学术水平和研究成果。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准备个人工作总结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梳理个人在护理领域的专业成就、研究成果和贡献，总结个人在临床、教学和科研方面的经验和成果。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提交申报表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按照评审要求填写申报表，包括个人信息、工作经历、研究成果等内容。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上交证明材料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将整理好的证明材料上交至评审委员会指定的地点或邮箱。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提交论文或研究报告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将撰写的论文或研究报告提交至评审委员会指定的系统或邮箱。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评审材料的提交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评审委员会根据形式审查和专家评审的结果，对申报人进行综合评价，确定是否通过评审。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评审委员会对申报材料进行形式审查，核实申报材料的真实性和完整性。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评审委员会组织专家对申报材料进行专业评审，评估申报人在护理领域的专业能力和学术水平。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评审委员会的评审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结果公示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评审结果将在官方网站上进行公示，接受社会监督。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结果通知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评审通过者将收到评审委员会的通知，告知后续的聘任程序和注意事项。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评审结果的公示与通知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https://d.book118.com/247201063035006041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2024-09-13T23:04:16.767</cp:lastPrinted>
  <dcterms:created xsi:type="dcterms:W3CDTF">2024-09-13T15:04:16Z</dcterms:created>
  <dcterms:modified xsi:type="dcterms:W3CDTF">2024-09-13T15:04:18Z</dcterms:modified>
</cp:coreProperties>
</file>