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ACA24-8516-41E1-AA13-8A398081F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3B31A-C85A-409C-A368-070AE1FC6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A130F-8DBF-4711-80CD-64EC64E8D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70A0F9-6148-4E20-816F-3FF88C49F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C11AE2-0BFA-4C19-9A07-A9DF14B17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DD96F5-A8DF-4E85-B4F9-9DDD75BF8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389A87-2E7B-459D-9317-4B061417C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EC5EB-E574-43A7-B532-0EB3E733A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7BE27-443E-45E6-B775-79BEDF1ED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03C37-9932-418D-A8DE-8271A0D07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41AA1-1133-4938-B383-3F176D58C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00101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餐饮管理人员操作指南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餐厅运营与管理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食材采购与库存管理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市场营销与客户关系管理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法律法规与食品安全知识普及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随着消费者收入水平的提高和生活方式的改变，对餐饮的需求也在不断变化，如更加注重健康、品质和体验等。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技术创新对行业的影响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互联网、大数据、人工智能等技术的不断发展，正在改变餐饮业的传统经营模式，推动行业向数字化、智能化方向发展。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餐饮业作为服务业的重要组成部分，近年来持续保持快速增长，市场规模不断扩大。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中式餐饮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西式餐饮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日韩料理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其他特色餐饮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餐饮企业类型与特点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以中式菜肴为主打，具有菜品丰富、口味多样等特点，注重饮食文化和餐桌礼仪。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以日本料理和韩国料理为主打，具有食材新鲜、烹饪精细等特点，注重食材的原味和口感。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以西式菜肴和饮品为主打，具有标准化、工业化生产等特点，注重快捷和便利。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如火锅、烧烤、自助餐等，具有独特的经营模式和消费体验。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管理人员需要根据市场趋势和企业实际情况，制定并执行相应的经营策略，确保企业稳健发展。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制定并执行经营策略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负责组建高效、专业的团队，通过培训和激励等手段提升团队整体素质和业绩。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负责企业财务规划和管理，确保财务状况良好，为企业发展提供有力支持。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建立并维护良好的客户关系，提升客户满意度和忠诚度，促进企业口碑传播和业务增长。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管理人员角色与职责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餐厅运营与管理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餐厅布局与设备配置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餐厅布局规划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根据餐厅的定位、主题和顾客需求，合理规划餐厅的空间布局，包括座位区、吧台、厨房、储物间等区域。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设备配置与优化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根据餐厅的运营需求和预算，合理配置厨房设备、餐具、酒水器具等，确保设备的质量和效率满足餐厅日常运营的需要。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餐厅环境营造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通过灯光、音乐、装饰等手段，营造舒适、愉悦的用餐环境，提升顾客的用餐体验。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关注餐饮市场趋势和顾客需求，结合餐厅的定位和特色，不断推出新菜品，保持菜品的多样性和新鲜感。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菜品创新思路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建立菜品研发团队，进行市场调研、食材选择、菜品设计、试制与品鉴等环节，确保新菜品的品质和口感符合顾客期望。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菜品研发流程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制定菜品的制作标准和流程，确保菜品的稳定性和一致性，提高出餐效率和顾客满意度。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菜品标准化管理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菜品创新与研发策略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顾客反馈机制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建立有效的顾客反馈机制，及时收集和处理顾客的投诉和建议，不断改进服务质量，提升顾客忠诚度。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定期对服务人员进行专业培训，提高服务人员的职业素养和服务技能，确保为顾客提供优质的服务。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梳理餐厅的服务流程，减少顾客等待时间和不必要的环节，提高服务效率和顾客满意度。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服务质量提升举措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食材采购与库存管理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037" b="3037"/>
          <a:stretch>
            <a:fillRect/>
          </a:stretch>
        </p:blipFill>
        <p:spPr>
          <a:xfrm>
            <a:off x="8422415" y="1165018"/>
            <a:ext cx="3769585" cy="5168747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确保食材来源可靠，符合食品安全标准，避免采购过期、变质或受污染的食材。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在保证食材质量的前提下，尽量降低采购成本，通过比价、议价等方式获取更优惠的价格。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根据餐厅需求和食材保质期合理安排采购计划，确保食材新鲜、及时供应。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时效性原则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保持食材来源的多样性，以应对市场变化和供应商风险。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食材采购原则及技巧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供应商选择与评估方法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供应商资质审核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核实供应商的营业执照、食品生产许可证等相关证件，确保其具备合法经营资格。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服务水平考察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了解供应商的服务态度、交货准时率、售后服务等情况，确保供应商能够提供优质的服务。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产品质量评估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对供应商提供的食材样品进行质量评估，包括外观、口感、营养成分等方面。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价格与性价比分析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综合考虑食材价格、质量、交货期等因素，选择性价比高的供应商。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库存量控制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根据餐厅销售数据和食材保质期，制定合理的库存量标准，避免食材积压和浪费。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库存异常处理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发现库存异常时，及时查明原因并采取措施进行纠正，如补充采购、调整销售计划等。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定期盘点制度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建立定期盘点制度，对库存食材进行定期清点和记录，确保账实相符。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库存分类管理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根据食材的性质和保质期进行合理分类，采用先进先出的原则进行库存管理。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库存控制及盘点流程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人力资源与团队建设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https://d.book118.com/248000101075006031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2024-09-08T13:37:30.633</cp:lastPrinted>
  <dcterms:created xsi:type="dcterms:W3CDTF">2024-09-08T05:37:30Z</dcterms:created>
  <dcterms:modified xsi:type="dcterms:W3CDTF">2024-09-08T05:37:32Z</dcterms:modified>
</cp:coreProperties>
</file>