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B6D39-B061-4F8E-8D48-9398CA6BA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7F9FE-19A7-4C6C-B72F-0007B8E43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02CB5-463B-428A-AA59-3CC947235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C733D-0A7A-4B68-876D-2F17B5C57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1CBFF8-6DD9-410C-ABC1-DC3A57788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22EA5C-3C43-4A59-893F-17DFD2593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110D02-5128-4130-A21D-B1F0D418E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1F0B8-E065-4BD3-9411-87E1F1DCC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3F329-BBAD-4382-8A71-415C70E59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8C1D3-E99E-4E96-88B9-912C993F8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4CB1D-FBAC-4604-817A-0CCE2919D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04026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药店药品配送与送货流程讲解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药品配送概述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药品采购与库存管理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订单处理与拣货流程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配送路线规划与运输管理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客户收货与满意度提升举措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药品配送概述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药品配送是指将药品从药店或药品仓库送至消费者手中的过程，涉及药品的运输、储存和交付等环节。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药品作为一种特殊的商品，直接关系到人们的生命安全和身体健康。因此，药品配送的准确性和时效性至关重要，能够确保患者及时获得所需药品，缓解病痛，提高生活质量。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药店药品配送需要具备专业的医药知识和技能，确保药品在运输和储存过程中的安全性和有效性。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药店经营的药品种类繁多，包括处方药、非处方药、中药饮片等，不同种类的药品在配送过程中有不同的要求和注意事项。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708" r="107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药品配送需要严格遵守国家相关法律法规和行业标准，确保药品来源合法、质量可靠。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药店药品配送特点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208" b="132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配送服务目标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确保将正确的药品送至正确的消费者手中，避免发生送错药或漏送药的情况。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在药品的运输和储存过程中，确保药品的质量和安全性不受损害。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在承诺的时间内将药品送至消费者手中，保证患者能够及时用药。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提供多种配送方式和灵活的配送时间，方便消费者随时随地接收药品。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药品采购与库存管理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根据历史销售数据、季节性变化、市场需求等因素，对药品需求进行预测和分析。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采购执行与跟踪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评估供应商的信誉、质量、价格、交货期等，选择合适的供应商建立长期合作关系。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根据需求分析和供应商情况，制定采购计划，包括采购品种、数量、预算等。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按照采购计划进行药品采购，及时跟踪采购进度，确保药品按时到货。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药品采购策略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根据历史销售数据和市场需求变化，设定合理的安全库存水平，避免药品缺货或积压。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定期盘点与调整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定期对库存进行盘点，确保账实相符，并根据盘点结果及时调整采购和销售策略。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先进先出原则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确保先入库的药品先出库，避免药品过期或失效。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根据药品的销售额、利润贡献等因素，将药品分为A、B、C三类，针对不同类别采取不同的库存管理策略。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库存控制与管理方法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设定缺货预警线，当库存量低于预警线时，系统自动发出缺货预警，提醒相关人员及时补货。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缺货预警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根据缺货预警和历史销售数据，制定补货计划，包括补货品种、数量、时间等，确保药品及时补充到位。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补货机制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针对突发情况或特殊需求，启动紧急补货流程，快速响应市场需求，保障药品供应。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紧急补货流程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与供应商建立紧密的协同关系，实现信息共享和快速响应，提高补货效率和准确性。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与供应商协同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缺货预警及补货机制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订单处理与拣货流程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接收订单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通过药店管理系统或电商平台接收客户提交的药品订单。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确认订单信息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核对订单中的药品名称、数量、规格、配送地址等信息，确保准确无误。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分配拣货任务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将确认无误的订单信息分配至拣货员，准备进行拣货操作。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接收并确认订单信息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拣货策略及优化方法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分区拣货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根据药品存储位置，将拣货区域划分为不同的区域，每个区域由专门的拣货员负责，提高拣货效率。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批量拣货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将多个订单合并为一个批次进行拣货，减少拣货员的行走距离和时间，提高拣货效率。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先进先出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遵循先进先出的原则，确保先入库的药品先出库，避免药品过期或积压。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优化存储布局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根据药品销售情况和存储要求，合理规划药品存储布局，减少拣货员的行走距离和时间。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https://d.book118.com/248004026063006033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2024-09-11T11:43:35.903</cp:lastPrinted>
  <dcterms:created xsi:type="dcterms:W3CDTF">2024-09-11T03:43:35Z</dcterms:created>
  <dcterms:modified xsi:type="dcterms:W3CDTF">2024-09-11T03:43:38Z</dcterms:modified>
</cp:coreProperties>
</file>