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42439-85DA-4204-AFA4-C113F3BD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4BBFD-8519-491D-8D3F-CD59AEE0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AEDA1-5DBC-40C3-9FB0-84335D088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DC7AE-BED3-4A05-B470-218E5FB0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DB4AB-0279-424E-924D-08D81C57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A9F54-ABAE-4B7A-96C2-C09768F5B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889F2-023E-4E74-B5AD-1665A758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94CA5-629A-4339-B920-FCEE908D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AD5C6-61F6-48E7-A3A4-B1B1AD97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AE180-77CF-461F-A170-7C22CA71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A388E-87E1-4CDA-8C45-279542BA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4066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将绩效考评进行到底之用正确的考评结果驱动团队成功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绩效考评概述与重要性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明确目标与设定合理指标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建立科学有效的考评体系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关注过程并及时反馈调整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利用考评结果驱动团队成功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总结与展望：持续优化绩效考评体系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绩效考评概述与重要性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绩效考评是一种系统性的评估方法，通过对员工在工作中的表现、成果和贡献进行客观、公正的衡量和评价，以便为管理决策提供依据。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绩效考评的主要目的是激励员工积极工作，提高工作质量和效率，促进个人和组织的发展。同时，绩效考评还可以为员工的晋升、奖惩、培训等方面提供依据。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06" r="15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绩效考评定义及目的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07" r="2310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绩效考评可以帮助团队明确工作目标和方向，确保团队成员的工作与团队整体目标保持一致。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通过绩效考评，可以对团队成员的表现进行客观评价，从而给予相应的奖励或惩罚，激励员工继续努力。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绩效考评可以发现团队成员在工作中存在的问题和不足，为团队提供改进的方向和措施。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绩效考评可以促进团队成员之间的沟通和交流，增强团队凝聚力和协作精神。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绩效考评在团队管理中的作用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通过绩效考评，可以及时发现和纠正工作中存在的问题，提高员工的工作效率和质量。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提高工作效率和质量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促进个人和组织发展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增强团队凝聚力和协作精神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绩效考评可以为员工的晋升、培训等方面提供依据，促进个人和组织的发展。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绩效考评可以促进团队成员之间的沟通和交流，增强团队凝聚力和协作精神。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通过绩效考评，可以优化组织的人力资源配置，提高组织的整体竞争力和市场地位。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正确实施绩效考评的意义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明确目标与设定合理指标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与公司战略对齐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确保团队目标与公司的整体战略和愿景保持一致，以推动组织向前发展。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确保团队目标是具体（Specific）、可衡量（Measurable）、可实现（Achievable）、相关（Relevant）和时限明确（Time-bound）的。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鼓励团队参与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在制定团队目标时，积极征求团队成员的意见和建议，提高目标的可接受性和实现可能性。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确定团队整体目标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将团队整体目标逐层分解到各个岗位和个人，确保每个成员都明确自己的职责和目标。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制定个人绩效计划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保持目标一致性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6" r="1225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根据个人目标和岗位职责，制定具体的绩效计划，包括关键任务、时间节点和预期成果等。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确保个人目标与团队和公司目标保持一致，避免目标冲突或偏离。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分解目标至个人层面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01" b="50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01" b="50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设定可量化且具有挑战性的指标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量化指标为主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优先选择可量化的绩效指标，如销售额、客户满意度、生产效率等，以便客观评估绩效。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挑战性指标设置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设定具有一定挑战性的绩效指标，激发团队成员的积极性和创造力，同时避免过于容易达成或过于困难无法实现的情况。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定期调整与优化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根据团队和个人的实际情况以及市场环境的变化，定期对绩效指标进行调整和优化，保持其有效性和适应性。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建立科学有效的考评体系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根据企业战略目标和岗位职责，设定关键绩效指标，对员工的工作成果进行量化评估。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目标管理法（MBO）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与员工共同制定明确的工作目标，根据目标达成情况进行考评。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通过上级、下级、同事、客户等多方面的反馈，全面评估员工的工作表现。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选择合适的考评方法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避免评分偏见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确保评分过程中不受个人情感、主观印象等因素影响，保持客观中立。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明确评分标准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根据岗位职责和工作目标，制定具体的评分标准，确保评分客观公正。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量化评估与定性评估相结合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既要关注员工的工作成果，也要考虑员工的工作态度、团队合作能力等定性因素。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设计全面客观的评分标准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https://d.book118.com/248004066114006032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2024-09-10T09:13:36.696</cp:lastPrinted>
  <dcterms:created xsi:type="dcterms:W3CDTF">2024-09-10T01:13:36Z</dcterms:created>
  <dcterms:modified xsi:type="dcterms:W3CDTF">2024-09-10T01:13:38Z</dcterms:modified>
</cp:coreProperties>
</file>