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91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98.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4" name="幻灯片图像占位符 1"/>
          <p:cNvSpPr>
            <a:spLocks noGrp="1" noRot="1" noChangeAspect="1"/>
          </p:cNvSpPr>
          <p:nvPr>
            <p:ph type="sldImg"/>
          </p:nvPr>
        </p:nvSpPr>
        <p:spPr/>
      </p:sp>
      <p:sp>
        <p:nvSpPr>
          <p:cNvPr id="1048656" name="备注占位符 2"/>
          <p:cNvSpPr>
            <a:spLocks noGrp="1"/>
          </p:cNvSpPr>
          <p:nvPr>
            <p:ph type="body" idx="1"/>
          </p:nvPr>
        </p:nvSpPr>
        <p:spPr/>
        <p:txBody>
          <a:bodyPr/>
          <a:lstStyle/>
          <a:p>
            <a:endParaRPr lang="zh-CN" altLang="en-US"/>
          </a:p>
        </p:txBody>
      </p:sp>
      <p:sp>
        <p:nvSpPr>
          <p:cNvPr id="1048658"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15.xml" /><Relationship Id="rId11" Type="http://schemas.openxmlformats.org/officeDocument/2006/relationships/tags" Target="../tags/tag16.xml" /><Relationship Id="rId12" Type="http://schemas.openxmlformats.org/officeDocument/2006/relationships/tags" Target="../tags/tag17.xml" /><Relationship Id="rId13" Type="http://schemas.openxmlformats.org/officeDocument/2006/relationships/slideMaster" Target="../slideMasters/slideMaster2.xml" /><Relationship Id="rId2" Type="http://schemas.openxmlformats.org/officeDocument/2006/relationships/tags" Target="../tags/tag9.xml" /><Relationship Id="rId3" Type="http://schemas.openxmlformats.org/officeDocument/2006/relationships/image" Target="../media/image4.png"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image" Target="../media/image2.png"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0.xml" /><Relationship Id="rId11"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image" Target="../media/image2.png"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tags" Target="../tags/tag39.xml" /><Relationship Id="rId13" Type="http://schemas.openxmlformats.org/officeDocument/2006/relationships/tags" Target="../tags/tag40.xml" /><Relationship Id="rId14"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image" Target="../media/image4.png"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image" Target="../media/image2.png"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8.xml" /><Relationship Id="rId11" Type="http://schemas.openxmlformats.org/officeDocument/2006/relationships/image" Target="../media/image2.png" /><Relationship Id="rId12" Type="http://schemas.openxmlformats.org/officeDocument/2006/relationships/tags" Target="../tags/tag49.xml"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image" Target="../media/image4.png"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image" Target="../media/image4.png"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image" Target="../media/image2.png" /><Relationship Id="rId8" Type="http://schemas.openxmlformats.org/officeDocument/2006/relationships/tags" Target="../tags/tag57.xml" /><Relationship Id="rId9" Type="http://schemas.openxmlformats.org/officeDocument/2006/relationships/tags" Target="../tags/tag58.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1.xml" /><Relationship Id="rId3" Type="http://schemas.openxmlformats.org/officeDocument/2006/relationships/image" Target="../media/image4.png"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6.xml" /><Relationship Id="rId3" Type="http://schemas.openxmlformats.org/officeDocument/2006/relationships/image" Target="../media/image4.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4.png"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image" Target="../media/image2.png" /><Relationship Id="rId9" Type="http://schemas.openxmlformats.org/officeDocument/2006/relationships/tags" Target="../tags/tag7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image" Target="../media/image2.png"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F2B957-AE42-4285-AFC2-FDBF87685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005E1-2179-43F7-92B4-315067B4E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F67576-37E3-4BE6-B9DA-D8AE1A438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3D014B-2E00-4037-A977-43C7C09B95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BDA7AD-B4B4-467C-AC6C-217759CE49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F9AC55-7EED-4A05-81F0-15DA8DE952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B67D69-8456-4346-A681-45A169C702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C1C78E-6AF3-4C61-82E9-CDF69DBDF3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A891A6-DC4E-47BA-B3E2-32CE4FCA53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DD4689-418D-4253-8CB1-A16B08DB1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50699B-218F-4D80-80B5-28476BCBFB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9" name="图片 10"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pic>
        <p:nvPicPr>
          <p:cNvPr id="2097161" name="图片 9" descr="图片1"/>
          <p:cNvPicPr>
            <a:picLocks noChangeAspect="1"/>
          </p:cNvPicPr>
          <p:nvPr>
            <p:custDataLst>
              <p:tags r:id="rId4"/>
            </p:custDataLst>
          </p:nvPr>
        </p:nvPicPr>
        <p:blipFill>
          <a:blip r:embed="rId3"/>
          <a:stretch>
            <a:fillRect/>
          </a:stretch>
        </p:blipFill>
        <p:spPr>
          <a:xfrm>
            <a:off x="8321040" y="1077595"/>
            <a:ext cx="342900" cy="349885"/>
          </a:xfrm>
          <a:prstGeom prst="rect">
            <a:avLst/>
          </a:prstGeom>
        </p:spPr>
      </p:pic>
      <p:sp>
        <p:nvSpPr>
          <p:cNvPr id="1048666" name="副标题"/>
          <p:cNvSpPr txBox="1">
            <a:spLocks noGrp="1"/>
          </p:cNvSpPr>
          <p:nvPr>
            <p:ph type="body" idx="3" hasCustomPrompt="1"/>
            <p:custDataLst>
              <p:tags r:id="rId5"/>
            </p:custDataLst>
          </p:nvPr>
        </p:nvSpPr>
        <p:spPr>
          <a:xfrm>
            <a:off x="8634730" y="971550"/>
            <a:ext cx="363855" cy="4846955"/>
          </a:xfrm>
          <a:prstGeom prst="rect">
            <a:avLst/>
          </a:prstGeom>
          <a:noFill/>
        </p:spPr>
        <p:txBody>
          <a:bodyPr vert="eaVert" wrap="square" lIns="0" tIns="107950" rIns="0" bIns="0" rtlCol="0" anchor="t" anchorCtr="0">
            <a:normAutofit/>
          </a:bodyPr>
          <a:lstStyle>
            <a:lvl1pPr marL="0" marR="0" lvl="0" algn="l" defTabSz="914400" rtl="0" eaLnBrk="1" fontAlgn="auto" latinLnBrk="0" hangingPunct="1">
              <a:lnSpc>
                <a:spcPct val="100000"/>
              </a:lnSpc>
              <a:buClrTx/>
              <a:buSzTx/>
              <a:buFontTx/>
              <a:buNone/>
              <a:defRPr kumimoji="0" sz="1400" b="0" i="0" u="none" strike="noStrike" kern="1200" cap="none" spc="800" normalizeH="0" baseline="0" noProof="1">
                <a:solidFill>
                  <a:schemeClr val="bg1">
                    <a:lumMod val="65000"/>
                  </a:schemeClr>
                </a:solidFill>
                <a:latin typeface="+mn-ea"/>
                <a:ea typeface="+mn-ea"/>
                <a:cs typeface="MiSans Normal" panose="00000500000000000000" charset="-122"/>
                <a:sym typeface="+mn-ea"/>
              </a:defRPr>
            </a:lvl1pPr>
          </a:lstStyle>
          <a:p>
            <a:pPr lvl="0">
              <a:buClrTx/>
              <a:buSzTx/>
              <a:buFontTx/>
            </a:pPr>
            <a:r>
              <a:rPr>
                <a:sym typeface="+mn-ea"/>
              </a:rPr>
              <a:t>单击此处编辑母版副标题样式</a:t>
            </a:r>
            <a:endParaRPr>
              <a:sym typeface="+mn-ea"/>
            </a:endParaRPr>
          </a:p>
        </p:txBody>
      </p:sp>
      <p:sp>
        <p:nvSpPr>
          <p:cNvPr id="1048668" name="标题"/>
          <p:cNvSpPr txBox="1">
            <a:spLocks noGrp="1"/>
          </p:cNvSpPr>
          <p:nvPr>
            <p:ph type="title" idx="2" hasCustomPrompt="1"/>
            <p:custDataLst>
              <p:tags r:id="rId6"/>
            </p:custDataLst>
          </p:nvPr>
        </p:nvSpPr>
        <p:spPr>
          <a:xfrm>
            <a:off x="9058275" y="971550"/>
            <a:ext cx="1104656" cy="4846955"/>
          </a:xfrm>
          <a:prstGeom prst="rect">
            <a:avLst/>
          </a:prstGeom>
          <a:noFill/>
        </p:spPr>
        <p:txBody>
          <a:bodyPr vert="eaVert" wrap="square" lIns="0" tIns="45720" rIns="0" bIns="0" rtlCol="0" anchor="b">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670" name="署名"/>
          <p:cNvSpPr txBox="1">
            <a:spLocks noGrp="1"/>
          </p:cNvSpPr>
          <p:nvPr>
            <p:ph type="body" idx="1" hasCustomPrompt="1"/>
            <p:custDataLst>
              <p:tags r:id="rId7"/>
            </p:custDataLst>
          </p:nvPr>
        </p:nvSpPr>
        <p:spPr>
          <a:xfrm>
            <a:off x="10162931" y="3966057"/>
            <a:ext cx="774700" cy="1696994"/>
          </a:xfrm>
          <a:prstGeom prst="rect">
            <a:avLst/>
          </a:prstGeom>
          <a:noFill/>
        </p:spPr>
        <p:txBody>
          <a:bodyPr vert="eaVert" wrap="square" lIns="0" tIns="0" rIns="0" bIns="0" rtlCol="0" anchor="b">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bg1">
                    <a:lumMod val="75000"/>
                  </a:schemeClr>
                </a:solidFill>
                <a:latin typeface="+mj-ea"/>
                <a:ea typeface="+mj-ea"/>
                <a:cs typeface="MiSans Normal" panose="00000500000000000000" charset="-122"/>
              </a:defRPr>
            </a:lvl1pPr>
          </a:lstStyle>
          <a:p>
            <a:pPr lvl="0" algn="l">
              <a:lnSpc>
                <a:spcPct val="150000"/>
              </a:lnSpc>
            </a:pPr>
            <a:r>
              <a:rPr>
                <a:sym typeface="+mn-ea"/>
              </a:rPr>
              <a:t>单击编辑文本</a:t>
            </a:r>
            <a:endParaRPr>
              <a:sym typeface="+mn-ea"/>
            </a:endParaRPr>
          </a:p>
        </p:txBody>
      </p:sp>
      <p:sp>
        <p:nvSpPr>
          <p:cNvPr id="1048672" name="日期占位符 3"/>
          <p:cNvSpPr>
            <a:spLocks noGrp="1"/>
          </p:cNvSpPr>
          <p:nvPr>
            <p:ph type="dt" sz="half" idx="10"/>
            <p:custDataLst>
              <p:tags r:id="rId8"/>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74"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10"/>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3" name="图片 10"/>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5" name="图片 11"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31" name="直接连接符 3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7" name="图片 8" descr="图片1"/>
          <p:cNvPicPr>
            <a:picLocks noChangeAspect="1"/>
          </p:cNvPicPr>
          <p:nvPr>
            <p:custDataLst>
              <p:tags r:id="rId7"/>
            </p:custDataLst>
          </p:nvPr>
        </p:nvPicPr>
        <p:blipFill>
          <a:blip r:embed="rId6"/>
          <a:stretch>
            <a:fillRect/>
          </a:stretch>
        </p:blipFill>
        <p:spPr>
          <a:xfrm>
            <a:off x="771525" y="482600"/>
            <a:ext cx="340360" cy="347345"/>
          </a:xfrm>
          <a:prstGeom prst="rect">
            <a:avLst/>
          </a:prstGeom>
        </p:spPr>
      </p:pic>
      <p:sp>
        <p:nvSpPr>
          <p:cNvPr id="1048678" name="标题"/>
          <p:cNvSpPr txBox="1">
            <a:spLocks noGrp="1"/>
          </p:cNvSpPr>
          <p:nvPr>
            <p:ph type="title" idx="2"/>
            <p:custDataLst>
              <p:tags r:id="rId8"/>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680" name="正文"/>
          <p:cNvSpPr txBox="1">
            <a:spLocks noGrp="1"/>
          </p:cNvSpPr>
          <p:nvPr>
            <p:ph idx="1"/>
            <p:custDataLst>
              <p:tags r:id="rId9"/>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3"/>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3"/>
              </a:buClr>
            </a:pPr>
            <a:r>
              <a:rPr>
                <a:sym typeface="+mn-ea"/>
              </a:rPr>
              <a:t>单击此处编辑母版文本样式</a:t>
            </a:r>
            <a:endParaRPr>
              <a:sym typeface="+mn-ea"/>
            </a:endParaRPr>
          </a:p>
          <a:p>
            <a:pPr lvl="1">
              <a:spcBef>
                <a:spcPts val="1200"/>
              </a:spcBef>
              <a:spcAft>
                <a:spcPct val="0"/>
              </a:spcAft>
              <a:buClr>
                <a:schemeClr val="accent3"/>
              </a:buClr>
            </a:pPr>
            <a:r>
              <a:rPr err="1">
                <a:sym typeface="+mn-ea"/>
              </a:rPr>
              <a:t>第二级</a:t>
            </a:r>
            <a:endParaRPr>
              <a:sym typeface="+mn-ea"/>
            </a:endParaRPr>
          </a:p>
          <a:p>
            <a:pPr lvl="2">
              <a:spcBef>
                <a:spcPts val="1200"/>
              </a:spcBef>
              <a:spcAft>
                <a:spcPct val="0"/>
              </a:spcAft>
              <a:buClr>
                <a:schemeClr val="accent3"/>
              </a:buClr>
            </a:pPr>
            <a:r>
              <a:rPr err="1">
                <a:sym typeface="+mn-ea"/>
              </a:rPr>
              <a:t>第三级</a:t>
            </a:r>
            <a:endParaRPr>
              <a:sym typeface="+mn-ea"/>
            </a:endParaRPr>
          </a:p>
          <a:p>
            <a:pPr lvl="3">
              <a:spcBef>
                <a:spcPts val="1200"/>
              </a:spcBef>
              <a:spcAft>
                <a:spcPct val="0"/>
              </a:spcAft>
              <a:buClr>
                <a:schemeClr val="accent3"/>
              </a:buClr>
            </a:pPr>
            <a:r>
              <a:rPr err="1">
                <a:sym typeface="+mn-ea"/>
              </a:rPr>
              <a:t>第四级</a:t>
            </a:r>
            <a:endParaRPr>
              <a:sym typeface="+mn-ea"/>
            </a:endParaRPr>
          </a:p>
          <a:p>
            <a:pPr lvl="4">
              <a:spcBef>
                <a:spcPts val="1200"/>
              </a:spcBef>
              <a:spcAft>
                <a:spcPct val="0"/>
              </a:spcAft>
              <a:buClr>
                <a:schemeClr val="accent3"/>
              </a:buClr>
            </a:pPr>
            <a:r>
              <a:rPr err="1">
                <a:sym typeface="+mn-ea"/>
              </a:rPr>
              <a:t>第五级</a:t>
            </a:r>
            <a:endParaRPr>
              <a:sym typeface="+mn-ea"/>
            </a:endParaRPr>
          </a:p>
        </p:txBody>
      </p:sp>
      <p:sp>
        <p:nvSpPr>
          <p:cNvPr id="1048682" name="日期占位符 3"/>
          <p:cNvSpPr>
            <a:spLocks noGrp="1"/>
          </p:cNvSpPr>
          <p:nvPr>
            <p:ph type="dt" sz="half" idx="10"/>
            <p:custDataLst>
              <p:tags r:id="rId10"/>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84"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12"/>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图片 6" descr="ͼƬ2"/>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688" name="标题"/>
          <p:cNvSpPr txBox="1">
            <a:spLocks noGrp="1"/>
          </p:cNvSpPr>
          <p:nvPr>
            <p:ph type="title" idx="1" hasCustomPrompt="1"/>
            <p:custDataLst>
              <p:tags r:id="rId3"/>
            </p:custDataLst>
          </p:nvPr>
        </p:nvSpPr>
        <p:spPr>
          <a:xfrm>
            <a:off x="4632960" y="252730"/>
            <a:ext cx="2921000" cy="1116330"/>
          </a:xfrm>
          <a:prstGeom prst="rect">
            <a:avLst/>
          </a:prstGeom>
          <a:noFill/>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ctr">
              <a:buClrTx/>
              <a:buSzTx/>
              <a:buFontTx/>
            </a:pPr>
            <a:r>
              <a:rPr>
                <a:sym typeface="+mn-ea"/>
              </a:rPr>
              <a:t>标题</a:t>
            </a:r>
            <a:endParaRPr>
              <a:sym typeface="+mn-ea"/>
            </a:endParaRPr>
          </a:p>
        </p:txBody>
      </p:sp>
      <p:sp>
        <p:nvSpPr>
          <p:cNvPr id="1048690" name="日期占位符 2"/>
          <p:cNvSpPr>
            <a:spLocks noGrp="1"/>
          </p:cNvSpPr>
          <p:nvPr>
            <p:ph type="dt" sz="half" idx="10"/>
            <p:custDataLst>
              <p:tags r:id="rId4"/>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92"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694" name="灯片编号占位符 4"/>
          <p:cNvSpPr>
            <a:spLocks noGrp="1"/>
          </p:cNvSpPr>
          <p:nvPr>
            <p:ph type="sldNum" sz="quarter" idx="12"/>
            <p:custDataLst>
              <p:tags r:id="rId6"/>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71" name="图片 9"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696" name="节编号"/>
          <p:cNvSpPr txBox="1">
            <a:spLocks noGrp="1"/>
          </p:cNvSpPr>
          <p:nvPr>
            <p:ph type="body" idx="4" hasCustomPrompt="1"/>
            <p:custDataLst>
              <p:tags r:id="rId3"/>
            </p:custDataLst>
          </p:nvPr>
        </p:nvSpPr>
        <p:spPr>
          <a:xfrm>
            <a:off x="2718435" y="2567305"/>
            <a:ext cx="1952625" cy="1430655"/>
          </a:xfrm>
          <a:prstGeom prst="rect">
            <a:avLst/>
          </a:prstGeom>
          <a:noFill/>
        </p:spPr>
        <p:txBody>
          <a:bodyPr vert="eaVert"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1500" b="0" i="0" u="none" strike="noStrike" kern="1200" cap="none" spc="0" normalizeH="0" baseline="0" noProof="1">
                <a:gradFill flip="none" rotWithShape="1">
                  <a:gsLst>
                    <a:gs pos="0">
                      <a:schemeClr val="accent1"/>
                    </a:gs>
                    <a:gs pos="100000">
                      <a:schemeClr val="accent3">
                        <a:alpha val="0"/>
                      </a:schemeClr>
                    </a:gs>
                  </a:gsLst>
                  <a:lin ang="0" scaled="1"/>
                </a:gradFill>
                <a:latin typeface="+mj-ea"/>
                <a:ea typeface="+mj-ea"/>
                <a:cs typeface="MiSans Normal" panose="00000500000000000000" charset="-122"/>
                <a:sym typeface="+mn-ea"/>
              </a:defRPr>
            </a:lvl1pPr>
          </a:lstStyle>
          <a:p>
            <a:pPr lvl="0" algn="l">
              <a:buClrTx/>
              <a:buSzTx/>
              <a:buFontTx/>
            </a:pPr>
            <a:r>
              <a:rPr>
                <a:sym typeface="+mn-ea"/>
              </a:rPr>
              <a:t>编号</a:t>
            </a:r>
            <a:endParaRPr>
              <a:sym typeface="+mn-ea"/>
            </a:endParaRPr>
          </a:p>
        </p:txBody>
      </p:sp>
      <p:sp>
        <p:nvSpPr>
          <p:cNvPr id="1048698" name="标题"/>
          <p:cNvSpPr txBox="1">
            <a:spLocks noGrp="1"/>
          </p:cNvSpPr>
          <p:nvPr>
            <p:ph type="title" idx="3" hasCustomPrompt="1"/>
            <p:custDataLst>
              <p:tags r:id="rId4"/>
            </p:custDataLst>
          </p:nvPr>
        </p:nvSpPr>
        <p:spPr>
          <a:xfrm>
            <a:off x="9610724" y="857250"/>
            <a:ext cx="1753961" cy="4400550"/>
          </a:xfrm>
          <a:prstGeom prst="rect">
            <a:avLst/>
          </a:prstGeom>
          <a:noFill/>
          <a:effectLst/>
        </p:spPr>
        <p:txBody>
          <a:bodyPr vert="eaVert" wrap="square" lIns="0" tIns="36195" rIns="36195" bIns="36195" rtlCol="0" anchor="b" anchorCtr="0">
            <a:normAutofit/>
          </a:bodyPr>
          <a:lstStyle>
            <a:lvl1pPr marL="0" marR="0" lvl="0" algn="l" defTabSz="914400" rtl="0" eaLnBrk="1" fontAlgn="auto" latinLnBrk="0" hangingPunct="1">
              <a:lnSpc>
                <a:spcPct val="100000"/>
              </a:lnSpc>
              <a:buClrTx/>
              <a:buSzTx/>
              <a:buFontTx/>
              <a:buNone/>
              <a:defRPr kumimoji="0" lang="zh-CN" altLang="en-US" sz="5400" b="0" i="0" u="none" strike="noStrike" kern="1200" cap="none" spc="0" normalizeH="0" baseline="0" noProof="1">
                <a:gradFill flip="none" rotWithShape="1">
                  <a:gsLst>
                    <a:gs pos="0">
                      <a:schemeClr val="accent1"/>
                    </a:gs>
                    <a:gs pos="100000">
                      <a:schemeClr val="accent3"/>
                    </a:gs>
                  </a:gsLst>
                  <a:lin ang="0" scaled="1"/>
                </a:gradFill>
                <a:latin typeface="汉仪书宋二简"/>
                <a:ea typeface="汉仪书宋二简"/>
                <a:cs typeface="MiSans Normal" panose="00000500000000000000" charset="-122"/>
                <a:sym typeface="+mn-ea"/>
              </a:defRPr>
            </a:lvl1pPr>
          </a:lstStyle>
          <a:p>
            <a:pPr lvl="0" algn="l">
              <a:buClrTx/>
              <a:buSzTx/>
              <a:buFontTx/>
            </a:pPr>
            <a:r>
              <a:rPr>
                <a:sym typeface="+mn-ea"/>
              </a:rPr>
              <a:t>单击编辑标题</a:t>
            </a:r>
            <a:endParaRPr>
              <a:sym typeface="+mn-ea"/>
            </a:endParaRPr>
          </a:p>
        </p:txBody>
      </p:sp>
      <p:cxnSp>
        <p:nvCxnSpPr>
          <p:cNvPr id="3145733" name="直接连接符 96"/>
          <p:cNvCxnSpPr/>
          <p:nvPr>
            <p:custDataLst>
              <p:tags r:id="rId5"/>
            </p:custDataLst>
          </p:nvPr>
        </p:nvCxnSpPr>
        <p:spPr>
          <a:xfrm flipH="1">
            <a:off x="9610828" y="857422"/>
            <a:ext cx="0" cy="43688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73" name="图片 6" descr="图片1"/>
          <p:cNvPicPr>
            <a:picLocks noChangeAspect="1"/>
          </p:cNvPicPr>
          <p:nvPr>
            <p:custDataLst>
              <p:tags r:id="rId7"/>
            </p:custDataLst>
          </p:nvPr>
        </p:nvPicPr>
        <p:blipFill>
          <a:blip r:embed="rId6"/>
          <a:stretch>
            <a:fillRect/>
          </a:stretch>
        </p:blipFill>
        <p:spPr>
          <a:xfrm>
            <a:off x="8916035" y="981710"/>
            <a:ext cx="342900" cy="349885"/>
          </a:xfrm>
          <a:prstGeom prst="rect">
            <a:avLst/>
          </a:prstGeom>
        </p:spPr>
      </p:pic>
      <p:sp>
        <p:nvSpPr>
          <p:cNvPr id="1048700" name="日期占位符 3"/>
          <p:cNvSpPr>
            <a:spLocks noGrp="1"/>
          </p:cNvSpPr>
          <p:nvPr>
            <p:ph type="dt" sz="half" idx="10"/>
            <p:custDataLst>
              <p:tags r:id="rId8"/>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02"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04" name="灯片编号占位符 5"/>
          <p:cNvSpPr>
            <a:spLocks noGrp="1"/>
          </p:cNvSpPr>
          <p:nvPr>
            <p:ph type="sldNum" sz="quarter" idx="12"/>
            <p:custDataLst>
              <p:tags r:id="rId10"/>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5" name="图片 13"/>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77" name="图片 14"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06" name="正文"/>
          <p:cNvSpPr txBox="1">
            <a:spLocks noGrp="1"/>
          </p:cNvSpPr>
          <p:nvPr>
            <p:ph idx="5"/>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08" name="正文"/>
          <p:cNvSpPr txBox="1">
            <a:spLocks noGrp="1"/>
          </p:cNvSpPr>
          <p:nvPr>
            <p:ph idx="4"/>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35" name="直接连接符 8"/>
          <p:cNvCxnSpPr/>
          <p:nvPr>
            <p:custDataLst>
              <p:tags r:id="rId7"/>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10" name="标题"/>
          <p:cNvSpPr txBox="1">
            <a:spLocks noGrp="1"/>
          </p:cNvSpPr>
          <p:nvPr>
            <p:ph type="title" idx="2"/>
            <p:custDataLst>
              <p:tags r:id="rId8"/>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79" name="图片 10" descr="图片1"/>
          <p:cNvPicPr>
            <a:picLocks noChangeAspect="1"/>
          </p:cNvPicPr>
          <p:nvPr>
            <p:custDataLst>
              <p:tags r:id="rId10"/>
            </p:custDataLst>
          </p:nvPr>
        </p:nvPicPr>
        <p:blipFill>
          <a:blip r:embed="rId9"/>
          <a:stretch>
            <a:fillRect/>
          </a:stretch>
        </p:blipFill>
        <p:spPr>
          <a:xfrm>
            <a:off x="777240" y="488315"/>
            <a:ext cx="328295" cy="335280"/>
          </a:xfrm>
          <a:prstGeom prst="rect">
            <a:avLst/>
          </a:prstGeom>
        </p:spPr>
      </p:pic>
      <p:sp>
        <p:nvSpPr>
          <p:cNvPr id="1048712" name="日期占位符 4"/>
          <p:cNvSpPr>
            <a:spLocks noGrp="1"/>
          </p:cNvSpPr>
          <p:nvPr>
            <p:ph type="dt" sz="half" idx="10"/>
            <p:custDataLst>
              <p:tags r:id="rId11"/>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14" name="页脚占位符 5"/>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6"/>
          <p:cNvSpPr>
            <a:spLocks noGrp="1"/>
          </p:cNvSpPr>
          <p:nvPr>
            <p:ph type="sldNum" sz="quarter" idx="12"/>
            <p:custDataLst>
              <p:tags r:id="rId13"/>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81" name="图片 17"/>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83" name="图片 18"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18" name="正文"/>
          <p:cNvSpPr txBox="1">
            <a:spLocks noGrp="1"/>
          </p:cNvSpPr>
          <p:nvPr>
            <p:ph idx="7"/>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0" name="标题"/>
          <p:cNvSpPr txBox="1">
            <a:spLocks noGrp="1"/>
          </p:cNvSpPr>
          <p:nvPr>
            <p:ph type="title" idx="6"/>
            <p:custDataLst>
              <p:tags r:id="rId6"/>
            </p:custDataLst>
          </p:nvPr>
        </p:nvSpPr>
        <p:spPr>
          <a:xfrm>
            <a:off x="6235065" y="1395730"/>
            <a:ext cx="5342255" cy="4337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22" name="正文"/>
          <p:cNvSpPr txBox="1">
            <a:spLocks noGrp="1"/>
          </p:cNvSpPr>
          <p:nvPr>
            <p:ph idx="5"/>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4"/>
            <p:custDataLst>
              <p:tags r:id="rId8"/>
            </p:custDataLst>
          </p:nvPr>
        </p:nvSpPr>
        <p:spPr>
          <a:xfrm>
            <a:off x="608330" y="1395730"/>
            <a:ext cx="5342255" cy="4337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10"/>
          <p:cNvCxnSpPr/>
          <p:nvPr>
            <p:custDataLst>
              <p:tags r:id="rId9"/>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2"/>
            <p:custDataLst>
              <p:tags r:id="rId10"/>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85" name="图片 12" descr="图片1"/>
          <p:cNvPicPr>
            <a:picLocks noChangeAspect="1"/>
          </p:cNvPicPr>
          <p:nvPr>
            <p:custDataLst>
              <p:tags r:id="rId12"/>
            </p:custDataLst>
          </p:nvPr>
        </p:nvPicPr>
        <p:blipFill>
          <a:blip r:embed="rId11"/>
          <a:stretch>
            <a:fillRect/>
          </a:stretch>
        </p:blipFill>
        <p:spPr>
          <a:xfrm>
            <a:off x="777240" y="488315"/>
            <a:ext cx="328295" cy="335280"/>
          </a:xfrm>
          <a:prstGeom prst="rect">
            <a:avLst/>
          </a:prstGeom>
        </p:spPr>
      </p:pic>
      <p:sp>
        <p:nvSpPr>
          <p:cNvPr id="1048728" name="日期占位符 6"/>
          <p:cNvSpPr>
            <a:spLocks noGrp="1"/>
          </p:cNvSpPr>
          <p:nvPr>
            <p:ph type="dt" sz="half" idx="10"/>
            <p:custDataLst>
              <p:tags r:id="rId13"/>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30" name="页脚占位符 7"/>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732" name="灯片编号占位符 8"/>
          <p:cNvSpPr>
            <a:spLocks noGrp="1"/>
          </p:cNvSpPr>
          <p:nvPr>
            <p:ph type="sldNum" sz="quarter" idx="12"/>
            <p:custDataLst>
              <p:tags r:id="rId15"/>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7"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89" name="图片 10"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39" name="直接连接符 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4" name="标题"/>
          <p:cNvSpPr txBox="1">
            <a:spLocks noGrp="1"/>
          </p:cNvSpPr>
          <p:nvPr>
            <p:ph type="title" idx="2"/>
            <p:custDataLst>
              <p:tags r:id="rId6"/>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91" name="图片 6" descr="图片1"/>
          <p:cNvPicPr>
            <a:picLocks noChangeAspect="1"/>
          </p:cNvPicPr>
          <p:nvPr>
            <p:custDataLst>
              <p:tags r:id="rId8"/>
            </p:custDataLst>
          </p:nvPr>
        </p:nvPicPr>
        <p:blipFill>
          <a:blip r:embed="rId7"/>
          <a:stretch>
            <a:fillRect/>
          </a:stretch>
        </p:blipFill>
        <p:spPr>
          <a:xfrm>
            <a:off x="777240" y="488315"/>
            <a:ext cx="328295" cy="335280"/>
          </a:xfrm>
          <a:prstGeom prst="rect">
            <a:avLst/>
          </a:prstGeom>
        </p:spPr>
      </p:pic>
      <p:sp>
        <p:nvSpPr>
          <p:cNvPr id="1048736" name="日期占位符 2"/>
          <p:cNvSpPr>
            <a:spLocks noGrp="1"/>
          </p:cNvSpPr>
          <p:nvPr>
            <p:ph type="dt" sz="half" idx="10"/>
            <p:custDataLst>
              <p:tags r:id="rId9"/>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38"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40" name="灯片编号占位符 4"/>
          <p:cNvSpPr>
            <a:spLocks noGrp="1"/>
          </p:cNvSpPr>
          <p:nvPr>
            <p:ph type="sldNum" sz="quarter" idx="12"/>
            <p:custDataLst>
              <p:tags r:id="rId11"/>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95"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42" name="日期占位符 1"/>
          <p:cNvSpPr>
            <a:spLocks noGrp="1"/>
          </p:cNvSpPr>
          <p:nvPr>
            <p:ph type="dt" sz="half" idx="10"/>
            <p:custDataLst>
              <p:tags r:id="rId5"/>
            </p:custDataLst>
          </p:nvPr>
        </p:nvSpPr>
        <p:spPr/>
        <p:txBody>
          <a:bodyPr/>
          <a:lstStyle/>
          <a:p>
            <a:fld id="{55A9EEB6-0A46-46E6-ADE6-B831179C2539}" type="datetimeFigureOut">
              <a:rPr lang="zh-CN" altLang="en-US" smtClean="0"/>
              <a:t/>
            </a:fld>
            <a:endParaRPr lang="zh-CN" altLang="en-US"/>
          </a:p>
        </p:txBody>
      </p:sp>
      <p:sp>
        <p:nvSpPr>
          <p:cNvPr id="1048744" name="页脚占位符 2"/>
          <p:cNvSpPr>
            <a:spLocks noGrp="1"/>
          </p:cNvSpPr>
          <p:nvPr>
            <p:ph type="ftr" sz="quarter" idx="11"/>
            <p:custDataLst>
              <p:tags r:id="rId6"/>
            </p:custDataLst>
          </p:nvPr>
        </p:nvSpPr>
        <p:spPr/>
        <p:txBody>
          <a:bodyPr/>
          <a:lstStyle/>
          <a:p>
            <a:endParaRPr lang="zh-CN" altLang="en-US"/>
          </a:p>
        </p:txBody>
      </p:sp>
      <p:sp>
        <p:nvSpPr>
          <p:cNvPr id="1048746" name="灯片编号占位符 3"/>
          <p:cNvSpPr>
            <a:spLocks noGrp="1"/>
          </p:cNvSpPr>
          <p:nvPr>
            <p:ph type="sldNum" sz="quarter" idx="12"/>
            <p:custDataLst>
              <p:tags r:id="rId7"/>
            </p:custDataLst>
          </p:nvPr>
        </p:nvSpPr>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9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99"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48" name="正文"/>
          <p:cNvSpPr txBox="1">
            <a:spLocks noGrp="1"/>
          </p:cNvSpPr>
          <p:nvPr>
            <p:ph idx="1"/>
            <p:custDataLst>
              <p:tags r:id="rId5"/>
            </p:custDataLst>
          </p:nvPr>
        </p:nvSpPr>
        <p:spPr>
          <a:xfrm>
            <a:off x="608330" y="379730"/>
            <a:ext cx="10968990" cy="58769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日期占位符 3"/>
          <p:cNvSpPr>
            <a:spLocks noGrp="1"/>
          </p:cNvSpPr>
          <p:nvPr>
            <p:ph type="dt" sz="half" idx="10"/>
            <p:custDataLst>
              <p:tags r:id="rId6"/>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5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8"/>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201"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203"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41" name="直接连接符 3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56" name="副标题"/>
          <p:cNvSpPr txBox="1">
            <a:spLocks noGrp="1"/>
          </p:cNvSpPr>
          <p:nvPr>
            <p:ph type="body" idx="3" hasCustomPrompt="1"/>
            <p:custDataLst>
              <p:tags r:id="rId6"/>
            </p:custDataLst>
          </p:nvPr>
        </p:nvSpPr>
        <p:spPr>
          <a:xfrm>
            <a:off x="1120140" y="1015365"/>
            <a:ext cx="10457180" cy="492125"/>
          </a:xfrm>
          <a:prstGeom prst="rect">
            <a:avLst/>
          </a:prstGeom>
          <a:noFill/>
          <a:ln>
            <a:noFill/>
            <a:prstDash val="sysDash"/>
          </a:ln>
        </p:spPr>
        <p:txBody>
          <a:bodyPr wrap="square" lIns="179705"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758" name="标题"/>
          <p:cNvSpPr txBox="1">
            <a:spLocks noGrp="1"/>
          </p:cNvSpPr>
          <p:nvPr>
            <p:ph type="title" idx="2"/>
            <p:custDataLst>
              <p:tags r:id="rId7"/>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205" name="图片 10" descr="图片1"/>
          <p:cNvPicPr>
            <a:picLocks noChangeAspect="1"/>
          </p:cNvPicPr>
          <p:nvPr>
            <p:custDataLst>
              <p:tags r:id="rId9"/>
            </p:custDataLst>
          </p:nvPr>
        </p:nvPicPr>
        <p:blipFill>
          <a:blip r:embed="rId8"/>
          <a:stretch>
            <a:fillRect/>
          </a:stretch>
        </p:blipFill>
        <p:spPr>
          <a:xfrm>
            <a:off x="777240" y="488315"/>
            <a:ext cx="328295" cy="335280"/>
          </a:xfrm>
          <a:prstGeom prst="rect">
            <a:avLst/>
          </a:prstGeom>
        </p:spPr>
      </p:pic>
      <p:sp>
        <p:nvSpPr>
          <p:cNvPr id="1048760" name="日期占位符 2"/>
          <p:cNvSpPr>
            <a:spLocks noGrp="1"/>
          </p:cNvSpPr>
          <p:nvPr>
            <p:ph type="dt" sz="half" idx="10"/>
            <p:custDataLst>
              <p:tags r:id="rId10"/>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62" name="页脚占位符 3"/>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64" name="灯片编号占位符 4"/>
          <p:cNvSpPr>
            <a:spLocks noGrp="1"/>
          </p:cNvSpPr>
          <p:nvPr>
            <p:ph type="sldNum" sz="quarter" idx="12"/>
            <p:custDataLst>
              <p:tags r:id="rId12"/>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207" name="图片 9"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766" name="标题"/>
          <p:cNvSpPr txBox="1">
            <a:spLocks noGrp="1"/>
          </p:cNvSpPr>
          <p:nvPr>
            <p:ph type="title" idx="3" hasCustomPrompt="1"/>
            <p:custDataLst>
              <p:tags r:id="rId3"/>
            </p:custDataLst>
          </p:nvPr>
        </p:nvSpPr>
        <p:spPr>
          <a:xfrm>
            <a:off x="8572499" y="971550"/>
            <a:ext cx="1435101" cy="4846955"/>
          </a:xfrm>
          <a:prstGeom prst="rect">
            <a:avLst/>
          </a:prstGeom>
          <a:noFill/>
        </p:spPr>
        <p:txBody>
          <a:bodyPr vert="eaVert" wrap="square" lIns="0" tIns="45720" rIns="0" bIns="0" rtlCol="0" anchor="t">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68" name="署名"/>
          <p:cNvSpPr txBox="1">
            <a:spLocks noGrp="1"/>
          </p:cNvSpPr>
          <p:nvPr>
            <p:ph type="body" idx="2" hasCustomPrompt="1"/>
            <p:custDataLst>
              <p:tags r:id="rId4"/>
            </p:custDataLst>
          </p:nvPr>
        </p:nvSpPr>
        <p:spPr>
          <a:xfrm>
            <a:off x="10162931" y="3966057"/>
            <a:ext cx="774700" cy="1696994"/>
          </a:xfrm>
          <a:prstGeom prst="rect">
            <a:avLst/>
          </a:prstGeom>
          <a:noFill/>
        </p:spPr>
        <p:txBody>
          <a:bodyPr vert="eaVert" wrap="square" lIns="0" tIns="0" rIns="0" bIns="0" rtlCol="0" anchor="b">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bg1">
                    <a:lumMod val="75000"/>
                  </a:schemeClr>
                </a:solidFill>
                <a:latin typeface="+mj-ea"/>
                <a:ea typeface="+mj-ea"/>
                <a:cs typeface="MiSans Normal" panose="00000500000000000000" charset="-122"/>
              </a:defRPr>
            </a:lvl1pPr>
          </a:lstStyle>
          <a:p>
            <a:pPr lvl="0" algn="l">
              <a:lnSpc>
                <a:spcPct val="150000"/>
              </a:lnSpc>
            </a:pPr>
            <a:r>
              <a:rPr>
                <a:sym typeface="+mn-ea"/>
              </a:rPr>
              <a:t>单击编辑文本</a:t>
            </a:r>
            <a:endParaRPr>
              <a:sym typeface="+mn-ea"/>
            </a:endParaRPr>
          </a:p>
        </p:txBody>
      </p:sp>
      <p:pic>
        <p:nvPicPr>
          <p:cNvPr id="2097209" name="图片 6" descr="图片1"/>
          <p:cNvPicPr>
            <a:picLocks noChangeAspect="1"/>
          </p:cNvPicPr>
          <p:nvPr>
            <p:custDataLst>
              <p:tags r:id="rId6"/>
            </p:custDataLst>
          </p:nvPr>
        </p:nvPicPr>
        <p:blipFill>
          <a:blip r:embed="rId5"/>
          <a:stretch>
            <a:fillRect/>
          </a:stretch>
        </p:blipFill>
        <p:spPr>
          <a:xfrm>
            <a:off x="8321040" y="1077595"/>
            <a:ext cx="342900" cy="349885"/>
          </a:xfrm>
          <a:prstGeom prst="rect">
            <a:avLst/>
          </a:prstGeom>
        </p:spPr>
      </p:pic>
      <p:sp>
        <p:nvSpPr>
          <p:cNvPr id="1048770" name="日期占位符 3"/>
          <p:cNvSpPr>
            <a:spLocks noGrp="1"/>
          </p:cNvSpPr>
          <p:nvPr>
            <p:ph type="dt" sz="half" idx="10"/>
            <p:custDataLst>
              <p:tags r:id="rId7"/>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72"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74" name="灯片编号占位符 5"/>
          <p:cNvSpPr>
            <a:spLocks noGrp="1"/>
          </p:cNvSpPr>
          <p:nvPr>
            <p:ph type="sldNum" sz="quarter" idx="12"/>
            <p:custDataLst>
              <p:tags r:id="rId9"/>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88.xml" /><Relationship Id="rId14" Type="http://schemas.openxmlformats.org/officeDocument/2006/relationships/image" Target="../media/image4.png"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image" Target="../media/image2.png"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tags" Target="../tags/tag97.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9"/>
          <p:cNvPicPr>
            <a:picLocks noChangeAspect="1"/>
          </p:cNvPicPr>
          <p:nvPr>
            <p:custDataLst>
              <p:tags r:id="rId13"/>
            </p:custDataLst>
          </p:nvPr>
        </p:nvPicPr>
        <p:blipFill>
          <a:blip r:embed="rId12"/>
          <a:stretch>
            <a:fillRect/>
          </a:stretch>
        </p:blipFill>
        <p:spPr>
          <a:xfrm>
            <a:off x="0" y="0"/>
            <a:ext cx="12192000" cy="6858000"/>
          </a:xfrm>
          <a:prstGeom prst="rect">
            <a:avLst/>
          </a:prstGeom>
        </p:spPr>
      </p:pic>
      <p:pic>
        <p:nvPicPr>
          <p:cNvPr id="2097155" name="图片 10" descr="ͼƬ3"/>
          <p:cNvPicPr>
            <a:picLocks noChangeAspect="1"/>
          </p:cNvPicPr>
          <p:nvPr>
            <p:custDataLst>
              <p:tags r:id="rId15"/>
            </p:custDataLst>
          </p:nvPr>
        </p:nvPicPr>
        <p:blipFill>
          <a:blip r:embed="rId14"/>
          <a:stretch>
            <a:fillRect/>
          </a:stretch>
        </p:blipFill>
        <p:spPr>
          <a:xfrm>
            <a:off x="0" y="4939030"/>
            <a:ext cx="12192000" cy="1918970"/>
          </a:xfrm>
          <a:prstGeom prst="rect">
            <a:avLst/>
          </a:prstGeom>
        </p:spPr>
      </p:pic>
      <p:cxnSp>
        <p:nvCxnSpPr>
          <p:cNvPr id="3145729" name="直接连接符 7"/>
          <p:cNvCxnSpPr/>
          <p:nvPr>
            <p:custDataLst>
              <p:tags r:id="rId16"/>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57" name="图片 11" descr="图片1"/>
          <p:cNvPicPr>
            <a:picLocks noChangeAspect="1"/>
          </p:cNvPicPr>
          <p:nvPr>
            <p:custDataLst>
              <p:tags r:id="rId18"/>
            </p:custDataLst>
          </p:nvPr>
        </p:nvPicPr>
        <p:blipFill>
          <a:blip r:embed="rId17"/>
          <a:stretch>
            <a:fillRect/>
          </a:stretch>
        </p:blipFill>
        <p:spPr>
          <a:xfrm>
            <a:off x="777240" y="488315"/>
            <a:ext cx="328295" cy="335280"/>
          </a:xfrm>
          <a:prstGeom prst="rect">
            <a:avLst/>
          </a:prstGeom>
        </p:spPr>
      </p:pic>
      <p:sp>
        <p:nvSpPr>
          <p:cNvPr id="1048654" name="日期占位符 12"/>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A9EEB6-0A46-46E6-ADE6-B831179C2539}" type="datetimeFigureOut">
              <a:rPr lang="zh-CN" altLang="en-US" smtClean="0"/>
              <a:t/>
            </a:fld>
            <a:endParaRPr lang="zh-CN" altLang="en-US"/>
          </a:p>
        </p:txBody>
      </p:sp>
      <p:sp>
        <p:nvSpPr>
          <p:cNvPr id="1048656" name="页脚占位符 13"/>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4"/>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8190B35-BC72-4945-B51B-EDD58CA7A6EF}" type="slidenum">
              <a:rPr lang="zh-CN" altLang="en-US" smtClean="0"/>
              <a:t/>
            </a:fld>
            <a:endParaRPr lang="zh-CN" altLang="en-US"/>
          </a:p>
        </p:txBody>
      </p:sp>
      <p:sp>
        <p:nvSpPr>
          <p:cNvPr id="1048660" name="标题占位符 2"/>
          <p:cNvSpPr>
            <a:spLocks noGrp="1"/>
          </p:cNvSpPr>
          <p:nvPr>
            <p:ph type="title"/>
            <p:custDataLst>
              <p:tags r:id="rId22"/>
            </p:custDataLst>
          </p:nvPr>
        </p:nvSpPr>
        <p:spPr>
          <a:xfrm>
            <a:off x="1036614" y="365125"/>
            <a:ext cx="10317186" cy="589943"/>
          </a:xfrm>
          <a:prstGeom prst="rect">
            <a:avLst/>
          </a:prstGeom>
          <a:noFill/>
        </p:spPr>
        <p:txBody>
          <a:bodyPr vert="horz" wrap="square" lIns="91440" tIns="0" rIns="91440" bIns="0" rtlCol="0" anchor="t"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2" name="文本占位符 3"/>
          <p:cNvSpPr>
            <a:spLocks noGrp="1"/>
          </p:cNvSpPr>
          <p:nvPr>
            <p:ph type="body" idx="1"/>
            <p:custDataLst>
              <p:tags r:id="rId23"/>
            </p:custDataLst>
          </p:nvPr>
        </p:nvSpPr>
        <p:spPr>
          <a:xfrm>
            <a:off x="838200" y="1078258"/>
            <a:ext cx="10515600" cy="5098705"/>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3"/>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3"/>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3"/>
              </a:buClr>
              <a:buChar char="●"/>
            </a:pPr>
            <a:r>
              <a:rPr lang="zh-CN" altLang="en-US"/>
              <a:t>三级</a:t>
            </a:r>
            <a:endParaRPr lang="zh-CN" altLang="en-US"/>
          </a:p>
          <a:p>
            <a:pPr marR="0" lvl="3" fontAlgn="auto">
              <a:lnSpc>
                <a:spcPct val="120000"/>
              </a:lnSpc>
              <a:spcBef>
                <a:spcPts val="1200"/>
              </a:spcBef>
              <a:spcAft>
                <a:spcPct val="0"/>
              </a:spcAft>
              <a:buClr>
                <a:schemeClr val="accent3"/>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3"/>
              </a:buClr>
            </a:pPr>
            <a:r>
              <a:rPr lang="zh-CN" altLang="en-US"/>
              <a:t>五级</a:t>
            </a:r>
            <a:endParaRPr lang="zh-CN" altLang="en-US"/>
          </a:p>
        </p:txBody>
      </p:sp>
      <p:sp>
        <p:nvSpPr>
          <p:cNvPr id="1048664"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0909" r:id="rId2"/>
    <p:sldLayoutId id="2147490910" r:id="rId3"/>
    <p:sldLayoutId id="2147490911" r:id="rId4"/>
    <p:sldLayoutId id="2147490912" r:id="rId5"/>
    <p:sldLayoutId id="2147490913" r:id="rId6"/>
    <p:sldLayoutId id="2147490914" r:id="rId7"/>
    <p:sldLayoutId id="2147490915" r:id="rId8"/>
    <p:sldLayoutId id="2147490916" r:id="rId9"/>
    <p:sldLayoutId id="2147490917" r:id="rId10"/>
    <p:sldLayoutId id="2147490918"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0" normalizeH="0" baseline="0" smtClean="0">
          <a:gradFill>
            <a:gsLst>
              <a:gs pos="0">
                <a:schemeClr val="accent1"/>
              </a:gs>
              <a:gs pos="100000">
                <a:schemeClr val="accent3"/>
              </a:gs>
            </a:gsLst>
            <a:lin ang="0" scaled="0"/>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18" Type="http://schemas.openxmlformats.org/officeDocument/2006/relationships/tags" Target="../tags/tag116.xml" /><Relationship Id="rId19" Type="http://schemas.openxmlformats.org/officeDocument/2006/relationships/tags" Target="../tags/tag117.xml" /><Relationship Id="rId2" Type="http://schemas.openxmlformats.org/officeDocument/2006/relationships/notesSlide" Target="../notesSlides/notesSlide2.xml" /><Relationship Id="rId20" Type="http://schemas.openxmlformats.org/officeDocument/2006/relationships/tags" Target="../tags/tag118.xml" /><Relationship Id="rId21" Type="http://schemas.openxmlformats.org/officeDocument/2006/relationships/tags" Target="../tags/tag119.xml" /><Relationship Id="rId22" Type="http://schemas.openxmlformats.org/officeDocument/2006/relationships/tags" Target="../tags/tag120.xml" /><Relationship Id="rId23" Type="http://schemas.openxmlformats.org/officeDocument/2006/relationships/tags" Target="../tags/tag121.xml" /><Relationship Id="rId24" Type="http://schemas.openxmlformats.org/officeDocument/2006/relationships/tags" Target="../tags/tag122.xml" /><Relationship Id="rId25" Type="http://schemas.openxmlformats.org/officeDocument/2006/relationships/tags" Target="../tags/tag123.xml" /><Relationship Id="rId26" Type="http://schemas.openxmlformats.org/officeDocument/2006/relationships/tags" Target="../tags/tag124.xml" /><Relationship Id="rId27" Type="http://schemas.openxmlformats.org/officeDocument/2006/relationships/tags" Target="../tags/tag125.xml" /><Relationship Id="rId28" Type="http://schemas.openxmlformats.org/officeDocument/2006/relationships/tags" Target="../tags/tag126.xml" /><Relationship Id="rId29" Type="http://schemas.openxmlformats.org/officeDocument/2006/relationships/tags" Target="../tags/tag127.xml" /><Relationship Id="rId3" Type="http://schemas.openxmlformats.org/officeDocument/2006/relationships/tags" Target="../tags/tag102.xml" /><Relationship Id="rId4" Type="http://schemas.openxmlformats.org/officeDocument/2006/relationships/image" Target="../media/image6.png"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0406711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单击此处添加副标题</a:t>
            </a:r>
            <a:endParaRPr lang="zh-CN" altLang="en-US"/>
          </a:p>
        </p:txBody>
      </p:sp>
      <p:sp>
        <p:nvSpPr>
          <p:cNvPr id="1048650" name="标题 5"/>
          <p:cNvSpPr>
            <a:spLocks noGrp="1"/>
          </p:cNvSpPr>
          <p:nvPr>
            <p:ph type="title" idx="2"/>
            <p:custDataLst>
              <p:tags r:id="rId4"/>
            </p:custDataLst>
          </p:nvPr>
        </p:nvSpPr>
        <p:spPr/>
        <p:txBody>
          <a:bodyPr>
            <a:normAutofit fontScale="90000"/>
          </a:bodyPr>
          <a:lstStyle/>
          <a:p>
            <a:r>
              <a:rPr lang="zh-CN" altLang="en-US"/>
              <a:t>广西龙脊梯田旅游策划案例分析</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88" name="标题 1"/>
          <p:cNvSpPr>
            <a:spLocks noGrp="1"/>
          </p:cNvSpPr>
          <p:nvPr>
            <p:ph type="title" idx="1"/>
            <p:custDataLst>
              <p:tags r:id="rId3"/>
            </p:custDataLst>
          </p:nvPr>
        </p:nvSpPr>
        <p:spPr/>
        <p:txBody>
          <a:bodyPr>
            <a:normAutofit/>
          </a:bodyPr>
          <a:lstStyle/>
          <a:p>
            <a:r>
              <a:rPr lang="zh-CN" altLang="en-US"/>
              <a:t>目录</a:t>
            </a:r>
            <a:endParaRPr lang="zh-CN" altLang="en-US"/>
          </a:p>
        </p:txBody>
      </p:sp>
      <p:pic>
        <p:nvPicPr>
          <p:cNvPr id="2097215" name="图片 20" descr="0"/>
          <p:cNvPicPr>
            <a:picLocks noChangeAspect="1"/>
          </p:cNvPicPr>
          <p:nvPr>
            <p:custDataLst>
              <p:tags r:id="rId5"/>
            </p:custDataLst>
          </p:nvPr>
        </p:nvPicPr>
        <p:blipFill>
          <a:blip r:embed="rId4"/>
          <a:stretch>
            <a:fillRect/>
          </a:stretch>
        </p:blipFill>
        <p:spPr>
          <a:xfrm>
            <a:off x="907666" y="2009775"/>
            <a:ext cx="416458" cy="433070"/>
          </a:xfrm>
          <a:prstGeom prst="rect">
            <a:avLst/>
          </a:prstGeom>
        </p:spPr>
      </p:pic>
      <p:sp>
        <p:nvSpPr>
          <p:cNvPr id="1048790" name="标题"/>
          <p:cNvSpPr txBox="1"/>
          <p:nvPr>
            <p:custDataLst>
              <p:tags r:id="rId6"/>
            </p:custDataLst>
          </p:nvPr>
        </p:nvSpPr>
        <p:spPr>
          <a:xfrm>
            <a:off x="14548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添加目录文本</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3" name="直接连接符 12"/>
          <p:cNvCxnSpPr/>
          <p:nvPr>
            <p:custDataLst>
              <p:tags r:id="rId7"/>
            </p:custDataLst>
          </p:nvPr>
        </p:nvCxnSpPr>
        <p:spPr>
          <a:xfrm flipH="1">
            <a:off x="14317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92" name="序号"/>
          <p:cNvSpPr txBox="1"/>
          <p:nvPr>
            <p:custDataLst>
              <p:tags r:id="rId8"/>
            </p:custDataLst>
          </p:nvPr>
        </p:nvSpPr>
        <p:spPr>
          <a:xfrm>
            <a:off x="8972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壹</a:t>
            </a:r>
            <a:endParaRPr lang="zh-CN" altLang="en-US" sz="2800" b="0">
              <a:solidFill>
                <a:schemeClr val="lt1"/>
              </a:solidFill>
              <a:effectLst/>
              <a:latin typeface="+mj-ea"/>
              <a:ea typeface="+mj-ea"/>
              <a:cs typeface="MiSans Normal" panose="00000500000000000000" charset="-122"/>
              <a:sym typeface="+mn-ea"/>
            </a:endParaRPr>
          </a:p>
        </p:txBody>
      </p:sp>
      <p:pic>
        <p:nvPicPr>
          <p:cNvPr id="2097217" name="图片 23" descr="0"/>
          <p:cNvPicPr>
            <a:picLocks noChangeAspect="1"/>
          </p:cNvPicPr>
          <p:nvPr>
            <p:custDataLst>
              <p:tags r:id="rId9"/>
            </p:custDataLst>
          </p:nvPr>
        </p:nvPicPr>
        <p:blipFill>
          <a:blip r:embed="rId4"/>
          <a:stretch>
            <a:fillRect/>
          </a:stretch>
        </p:blipFill>
        <p:spPr>
          <a:xfrm>
            <a:off x="2698366" y="2009775"/>
            <a:ext cx="416458" cy="433070"/>
          </a:xfrm>
          <a:prstGeom prst="rect">
            <a:avLst/>
          </a:prstGeom>
        </p:spPr>
      </p:pic>
      <p:sp>
        <p:nvSpPr>
          <p:cNvPr id="1048794" name="标题"/>
          <p:cNvSpPr txBox="1"/>
          <p:nvPr>
            <p:custDataLst>
              <p:tags r:id="rId10"/>
            </p:custDataLst>
          </p:nvPr>
        </p:nvSpPr>
        <p:spPr>
          <a:xfrm>
            <a:off x="32455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龙脊梯田概况</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5" name="直接连接符 26"/>
          <p:cNvCxnSpPr/>
          <p:nvPr>
            <p:custDataLst>
              <p:tags r:id="rId11"/>
            </p:custDataLst>
          </p:nvPr>
        </p:nvCxnSpPr>
        <p:spPr>
          <a:xfrm flipH="1">
            <a:off x="32224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12"/>
            </p:custDataLst>
          </p:nvPr>
        </p:nvSpPr>
        <p:spPr>
          <a:xfrm>
            <a:off x="26879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贰</a:t>
            </a:r>
            <a:endParaRPr lang="zh-CN" altLang="en-US" sz="2800" b="0">
              <a:solidFill>
                <a:schemeClr val="lt1"/>
              </a:solidFill>
              <a:effectLst/>
              <a:latin typeface="+mj-ea"/>
              <a:ea typeface="+mj-ea"/>
              <a:cs typeface="MiSans Normal" panose="00000500000000000000" charset="-122"/>
              <a:sym typeface="+mn-ea"/>
            </a:endParaRPr>
          </a:p>
        </p:txBody>
      </p:sp>
      <p:pic>
        <p:nvPicPr>
          <p:cNvPr id="2097219" name="图片 3" descr="0"/>
          <p:cNvPicPr>
            <a:picLocks noChangeAspect="1"/>
          </p:cNvPicPr>
          <p:nvPr>
            <p:custDataLst>
              <p:tags r:id="rId13"/>
            </p:custDataLst>
          </p:nvPr>
        </p:nvPicPr>
        <p:blipFill>
          <a:blip r:embed="rId4"/>
          <a:stretch>
            <a:fillRect/>
          </a:stretch>
        </p:blipFill>
        <p:spPr>
          <a:xfrm>
            <a:off x="4489066" y="2009775"/>
            <a:ext cx="416458" cy="433070"/>
          </a:xfrm>
          <a:prstGeom prst="rect">
            <a:avLst/>
          </a:prstGeom>
        </p:spPr>
      </p:pic>
      <p:sp>
        <p:nvSpPr>
          <p:cNvPr id="1048798" name="标题"/>
          <p:cNvSpPr txBox="1"/>
          <p:nvPr>
            <p:custDataLst>
              <p:tags r:id="rId14"/>
            </p:custDataLst>
          </p:nvPr>
        </p:nvSpPr>
        <p:spPr>
          <a:xfrm>
            <a:off x="50362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旅游策划目标</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7" name="直接连接符 9"/>
          <p:cNvCxnSpPr/>
          <p:nvPr>
            <p:custDataLst>
              <p:tags r:id="rId15"/>
            </p:custDataLst>
          </p:nvPr>
        </p:nvCxnSpPr>
        <p:spPr>
          <a:xfrm flipH="1">
            <a:off x="50131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0" name="序号"/>
          <p:cNvSpPr txBox="1"/>
          <p:nvPr>
            <p:custDataLst>
              <p:tags r:id="rId16"/>
            </p:custDataLst>
          </p:nvPr>
        </p:nvSpPr>
        <p:spPr>
          <a:xfrm>
            <a:off x="44786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叁</a:t>
            </a:r>
            <a:endParaRPr lang="zh-CN" altLang="en-US" sz="2800" b="0">
              <a:solidFill>
                <a:schemeClr val="lt1"/>
              </a:solidFill>
              <a:effectLst/>
              <a:latin typeface="+mj-ea"/>
              <a:ea typeface="+mj-ea"/>
              <a:cs typeface="MiSans Normal" panose="00000500000000000000" charset="-122"/>
              <a:sym typeface="+mn-ea"/>
            </a:endParaRPr>
          </a:p>
        </p:txBody>
      </p:sp>
      <p:pic>
        <p:nvPicPr>
          <p:cNvPr id="2097221" name="图片 13" descr="0"/>
          <p:cNvPicPr>
            <a:picLocks noChangeAspect="1"/>
          </p:cNvPicPr>
          <p:nvPr>
            <p:custDataLst>
              <p:tags r:id="rId17"/>
            </p:custDataLst>
          </p:nvPr>
        </p:nvPicPr>
        <p:blipFill>
          <a:blip r:embed="rId4"/>
          <a:stretch>
            <a:fillRect/>
          </a:stretch>
        </p:blipFill>
        <p:spPr>
          <a:xfrm>
            <a:off x="6279766" y="2009775"/>
            <a:ext cx="416458" cy="433070"/>
          </a:xfrm>
          <a:prstGeom prst="rect">
            <a:avLst/>
          </a:prstGeom>
        </p:spPr>
      </p:pic>
      <p:sp>
        <p:nvSpPr>
          <p:cNvPr id="1048802" name="标题"/>
          <p:cNvSpPr txBox="1"/>
          <p:nvPr>
            <p:custDataLst>
              <p:tags r:id="rId18"/>
            </p:custDataLst>
          </p:nvPr>
        </p:nvSpPr>
        <p:spPr>
          <a:xfrm>
            <a:off x="68269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旅游策划方案</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9" name="直接连接符 16"/>
          <p:cNvCxnSpPr/>
          <p:nvPr>
            <p:custDataLst>
              <p:tags r:id="rId19"/>
            </p:custDataLst>
          </p:nvPr>
        </p:nvCxnSpPr>
        <p:spPr>
          <a:xfrm flipH="1">
            <a:off x="68038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4" name="序号"/>
          <p:cNvSpPr txBox="1"/>
          <p:nvPr>
            <p:custDataLst>
              <p:tags r:id="rId20"/>
            </p:custDataLst>
          </p:nvPr>
        </p:nvSpPr>
        <p:spPr>
          <a:xfrm>
            <a:off x="62693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肆</a:t>
            </a:r>
            <a:endParaRPr lang="zh-CN" altLang="en-US" sz="2800" b="0">
              <a:solidFill>
                <a:schemeClr val="lt1"/>
              </a:solidFill>
              <a:effectLst/>
              <a:latin typeface="+mj-ea"/>
              <a:ea typeface="+mj-ea"/>
              <a:cs typeface="MiSans Normal" panose="00000500000000000000" charset="-122"/>
              <a:sym typeface="+mn-ea"/>
            </a:endParaRPr>
          </a:p>
        </p:txBody>
      </p:sp>
      <p:pic>
        <p:nvPicPr>
          <p:cNvPr id="2097223" name="图片 28" descr="0"/>
          <p:cNvPicPr>
            <a:picLocks noChangeAspect="1"/>
          </p:cNvPicPr>
          <p:nvPr>
            <p:custDataLst>
              <p:tags r:id="rId21"/>
            </p:custDataLst>
          </p:nvPr>
        </p:nvPicPr>
        <p:blipFill>
          <a:blip r:embed="rId4"/>
          <a:stretch>
            <a:fillRect/>
          </a:stretch>
        </p:blipFill>
        <p:spPr>
          <a:xfrm>
            <a:off x="8070466" y="2009775"/>
            <a:ext cx="416458" cy="433070"/>
          </a:xfrm>
          <a:prstGeom prst="rect">
            <a:avLst/>
          </a:prstGeom>
        </p:spPr>
      </p:pic>
      <p:sp>
        <p:nvSpPr>
          <p:cNvPr id="1048806" name="标题"/>
          <p:cNvSpPr txBox="1"/>
          <p:nvPr>
            <p:custDataLst>
              <p:tags r:id="rId22"/>
            </p:custDataLst>
          </p:nvPr>
        </p:nvSpPr>
        <p:spPr>
          <a:xfrm>
            <a:off x="86176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实施效果评估</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51" name="直接连接符 31"/>
          <p:cNvCxnSpPr/>
          <p:nvPr>
            <p:custDataLst>
              <p:tags r:id="rId23"/>
            </p:custDataLst>
          </p:nvPr>
        </p:nvCxnSpPr>
        <p:spPr>
          <a:xfrm flipH="1">
            <a:off x="85945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24"/>
            </p:custDataLst>
          </p:nvPr>
        </p:nvSpPr>
        <p:spPr>
          <a:xfrm>
            <a:off x="80600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伍</a:t>
            </a:r>
            <a:endParaRPr lang="zh-CN" altLang="en-US" sz="2800" b="0">
              <a:solidFill>
                <a:schemeClr val="lt1"/>
              </a:solidFill>
              <a:effectLst/>
              <a:latin typeface="+mj-ea"/>
              <a:ea typeface="+mj-ea"/>
              <a:cs typeface="MiSans Normal" panose="00000500000000000000" charset="-122"/>
              <a:sym typeface="+mn-ea"/>
            </a:endParaRPr>
          </a:p>
        </p:txBody>
      </p:sp>
      <p:pic>
        <p:nvPicPr>
          <p:cNvPr id="2097225" name="图片 34" descr="0"/>
          <p:cNvPicPr>
            <a:picLocks noChangeAspect="1"/>
          </p:cNvPicPr>
          <p:nvPr>
            <p:custDataLst>
              <p:tags r:id="rId25"/>
            </p:custDataLst>
          </p:nvPr>
        </p:nvPicPr>
        <p:blipFill>
          <a:blip r:embed="rId4"/>
          <a:stretch>
            <a:fillRect/>
          </a:stretch>
        </p:blipFill>
        <p:spPr>
          <a:xfrm>
            <a:off x="9861166" y="2009775"/>
            <a:ext cx="416458" cy="433070"/>
          </a:xfrm>
          <a:prstGeom prst="rect">
            <a:avLst/>
          </a:prstGeom>
        </p:spPr>
      </p:pic>
      <p:sp>
        <p:nvSpPr>
          <p:cNvPr id="1048810" name="标题"/>
          <p:cNvSpPr txBox="1"/>
          <p:nvPr>
            <p:custDataLst>
              <p:tags r:id="rId26"/>
            </p:custDataLst>
          </p:nvPr>
        </p:nvSpPr>
        <p:spPr>
          <a:xfrm>
            <a:off x="104083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经验教训总结</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53" name="直接连接符 37"/>
          <p:cNvCxnSpPr/>
          <p:nvPr>
            <p:custDataLst>
              <p:tags r:id="rId27"/>
            </p:custDataLst>
          </p:nvPr>
        </p:nvCxnSpPr>
        <p:spPr>
          <a:xfrm flipH="1">
            <a:off x="103852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12" name="序号"/>
          <p:cNvSpPr txBox="1"/>
          <p:nvPr>
            <p:custDataLst>
              <p:tags r:id="rId28"/>
            </p:custDataLst>
          </p:nvPr>
        </p:nvSpPr>
        <p:spPr>
          <a:xfrm>
            <a:off x="98507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陆</a:t>
            </a:r>
            <a:endParaRPr lang="zh-CN" altLang="en-US" sz="2800" b="0">
              <a:solidFill>
                <a:schemeClr val="lt1"/>
              </a:solidFill>
              <a:effectLst/>
              <a:latin typeface="+mj-ea"/>
              <a:ea typeface="+mj-ea"/>
              <a:cs typeface="MiSans Normal" panose="00000500000000000000"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42" name="文本占位符 1"/>
          <p:cNvSpPr>
            <a:spLocks noGrp="1"/>
          </p:cNvSpPr>
          <p:nvPr>
            <p:ph type="body" idx="4"/>
            <p:custDataLst>
              <p:tags r:id="rId2"/>
            </p:custDataLst>
          </p:nvPr>
        </p:nvSpPr>
        <p:spPr/>
        <p:txBody>
          <a:bodyPr>
            <a:normAutofit fontScale="91413" lnSpcReduction="20000"/>
          </a:bodyPr>
          <a:lstStyle/>
          <a:p>
            <a:r>
              <a:rPr lang="zh-CN" altLang="en-US"/>
              <a:t>壹</a:t>
            </a:r>
            <a:endParaRPr lang="zh-CN" altLang="en-US"/>
          </a:p>
        </p:txBody>
      </p:sp>
      <p:sp>
        <p:nvSpPr>
          <p:cNvPr id="1048844" name="标题 3"/>
          <p:cNvSpPr>
            <a:spLocks noGrp="1"/>
          </p:cNvSpPr>
          <p:nvPr>
            <p:ph type="title" idx="3"/>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78" name="文本占位符 1"/>
          <p:cNvSpPr>
            <a:spLocks noGrp="1"/>
          </p:cNvSpPr>
          <p:nvPr>
            <p:ph type="body" idx="4"/>
            <p:custDataLst>
              <p:tags r:id="rId2"/>
            </p:custDataLst>
          </p:nvPr>
        </p:nvSpPr>
        <p:spPr/>
        <p:txBody>
          <a:bodyPr>
            <a:normAutofit fontScale="91413" lnSpcReduction="20000"/>
          </a:bodyPr>
          <a:lstStyle/>
          <a:p>
            <a:r>
              <a:rPr lang="zh-CN" altLang="en-US"/>
              <a:t>贰</a:t>
            </a:r>
            <a:endParaRPr lang="zh-CN" altLang="en-US"/>
          </a:p>
        </p:txBody>
      </p:sp>
      <p:sp>
        <p:nvSpPr>
          <p:cNvPr id="1048880" name="标题 3"/>
          <p:cNvSpPr>
            <a:spLocks noGrp="1"/>
          </p:cNvSpPr>
          <p:nvPr>
            <p:ph type="title" idx="3"/>
            <p:custDataLst>
              <p:tags r:id="rId3"/>
            </p:custDataLst>
          </p:nvPr>
        </p:nvSpPr>
        <p:spPr/>
        <p:txBody>
          <a:bodyPr/>
          <a:lstStyle/>
          <a:p>
            <a:r>
              <a:rPr lang="zh-CN" altLang="en-US"/>
              <a:t>龙脊梯田概况</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14" name="标题 1"/>
          <p:cNvSpPr>
            <a:spLocks noGrp="1"/>
          </p:cNvSpPr>
          <p:nvPr>
            <p:ph type="title" idx="2"/>
          </p:nvPr>
        </p:nvSpPr>
        <p:spPr/>
        <p:txBody>
          <a:bodyPr/>
          <a:lstStyle/>
          <a:p>
            <a:r>
              <a:rPr lang="zh-CN" altLang="en-US"/>
              <a:t>地理位置和自然环境</a:t>
            </a:r>
            <a:endParaRPr lang="zh-CN" altLang="en-US"/>
          </a:p>
        </p:txBody>
      </p:sp>
      <p:sp>
        <p:nvSpPr>
          <p:cNvPr id="104891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地理位置：广西壮族自治区桂林市龙胜各族自治县龙脊镇</a:t>
            </a:r>
            <a:endParaRPr lang="zh-CN" altLang="en-US" sz="1200" spc="150">
              <a:solidFill>
                <a:schemeClr val="tx1">
                  <a:lumMod val="85000"/>
                  <a:lumOff val="15000"/>
                </a:schemeClr>
              </a:solidFill>
              <a:latin typeface="+mn-ea"/>
              <a:sym typeface="+mn-ea"/>
            </a:endParaRPr>
          </a:p>
        </p:txBody>
      </p:sp>
      <p:sp>
        <p:nvSpPr>
          <p:cNvPr id="104891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20"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22"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气候条件：亚热带季风气候，四季分明，雨量充沛</a:t>
            </a:r>
            <a:endParaRPr lang="zh-CN" altLang="en-US" sz="1200" spc="150">
              <a:solidFill>
                <a:schemeClr val="tx1">
                  <a:lumMod val="85000"/>
                  <a:lumOff val="15000"/>
                </a:schemeClr>
              </a:solidFill>
              <a:latin typeface="+mn-ea"/>
              <a:sym typeface="+mn-ea"/>
            </a:endParaRPr>
          </a:p>
        </p:txBody>
      </p:sp>
      <p:sp>
        <p:nvSpPr>
          <p:cNvPr id="1048924"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26"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28"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地形地貌：龙脊梯田位于龙胜山脉，海拔在800米至1100米之间，坡度在26至35度之间</a:t>
            </a:r>
            <a:endParaRPr lang="zh-CN" altLang="en-US" sz="1200" spc="150">
              <a:solidFill>
                <a:schemeClr val="tx1">
                  <a:lumMod val="85000"/>
                  <a:lumOff val="15000"/>
                </a:schemeClr>
              </a:solidFill>
              <a:latin typeface="+mn-ea"/>
              <a:sym typeface="+mn-ea"/>
            </a:endParaRPr>
          </a:p>
        </p:txBody>
      </p:sp>
      <p:sp>
        <p:nvSpPr>
          <p:cNvPr id="1048930"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32"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34"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景观特色：梯田、农舍、绿树、瀑布、溪流等自然景观相互交织，形成一幅美丽的画卷</a:t>
            </a:r>
            <a:endParaRPr lang="zh-CN" altLang="en-US" sz="1200" spc="150">
              <a:solidFill>
                <a:schemeClr val="tx1">
                  <a:lumMod val="85000"/>
                  <a:lumOff val="15000"/>
                </a:schemeClr>
              </a:solidFill>
              <a:latin typeface="+mn-ea"/>
              <a:sym typeface="+mn-ea"/>
            </a:endParaRPr>
          </a:p>
        </p:txBody>
      </p:sp>
      <p:sp>
        <p:nvSpPr>
          <p:cNvPr id="1048936"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38"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2" name="标题 1"/>
          <p:cNvSpPr>
            <a:spLocks noGrp="1"/>
          </p:cNvSpPr>
          <p:nvPr>
            <p:ph type="title" idx="2"/>
          </p:nvPr>
        </p:nvSpPr>
        <p:spPr/>
        <p:txBody>
          <a:bodyPr/>
          <a:lstStyle/>
          <a:p>
            <a:r>
              <a:rPr lang="zh-CN" altLang="en-US"/>
              <a:t>历史背景和文化特色</a:t>
            </a:r>
            <a:endParaRPr lang="zh-CN" altLang="en-US"/>
          </a:p>
        </p:txBody>
      </p:sp>
      <p:sp>
        <p:nvSpPr>
          <p:cNvPr id="104897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7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7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8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8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8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8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8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9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景观特色：龙脊梯田以其优美的自然景观和独特的农耕文化景观而著名，是广西地区最具有代表性的旅游景点之一。</a:t>
            </a:r>
            <a:endParaRPr lang="zh-CN" altLang="en-US" sz="2400">
              <a:latin typeface="+mn-ea"/>
              <a:ea typeface="+mn-ea"/>
            </a:endParaRPr>
          </a:p>
        </p:txBody>
      </p:sp>
      <p:sp>
        <p:nvSpPr>
          <p:cNvPr id="104899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旅游价值：龙脊梯田以其独特的自然景观和丰富的文化内涵吸引了大量游客前来观光旅游，为当地经济发展做出了重要贡献。</a:t>
            </a:r>
            <a:endParaRPr lang="zh-CN" altLang="en-US" sz="2400">
              <a:latin typeface="+mn-ea"/>
              <a:ea typeface="+mn-ea"/>
            </a:endParaRPr>
          </a:p>
        </p:txBody>
      </p:sp>
      <p:sp>
        <p:nvSpPr>
          <p:cNvPr id="104899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历史背景：龙脊梯田始建于秦汉时期，距今已有两千多年的历史，是广西地区最古老、最具特色的梯田之一。</a:t>
            </a:r>
            <a:endParaRPr lang="zh-CN" altLang="en-US" sz="2400">
              <a:latin typeface="+mn-ea"/>
              <a:ea typeface="+mn-ea"/>
            </a:endParaRPr>
          </a:p>
        </p:txBody>
      </p:sp>
      <p:sp>
        <p:nvSpPr>
          <p:cNvPr id="104899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文化特色：龙脊梯田以其独特的农耕文化和壮族的民俗文化为主要特色，是广西民族文化的重要代表之一。</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0" name="标题 1"/>
          <p:cNvSpPr>
            <a:spLocks noGrp="1"/>
          </p:cNvSpPr>
          <p:nvPr>
            <p:ph type="title" idx="2"/>
          </p:nvPr>
        </p:nvSpPr>
        <p:spPr/>
        <p:txBody>
          <a:bodyPr/>
          <a:lstStyle/>
          <a:p>
            <a:r>
              <a:rPr lang="zh-CN" altLang="en-US"/>
              <a:t>旅游资源和现有设施</a:t>
            </a:r>
            <a:endParaRPr lang="zh-CN" altLang="en-US"/>
          </a:p>
        </p:txBody>
      </p:sp>
      <p:sp>
        <p:nvSpPr>
          <p:cNvPr id="1049032" name="矩形 15"/>
          <p:cNvSpPr/>
          <p:nvPr>
            <p:custDataLst>
              <p:tags r:id="rId2"/>
            </p:custDataLst>
          </p:nvPr>
        </p:nvSpPr>
        <p:spPr>
          <a:xfrm>
            <a:off x="723061" y="2353135"/>
            <a:ext cx="10744656" cy="94475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旅游资源：独特的自然景观和人文景观，包括壮观的梯田、传统的壮族文化和农耕文化</a:t>
            </a:r>
            <a:endParaRPr lang="zh-CN" altLang="en-US" sz="1200" spc="150">
              <a:solidFill>
                <a:schemeClr val="tx1">
                  <a:lumMod val="85000"/>
                  <a:lumOff val="15000"/>
                </a:schemeClr>
              </a:solidFill>
              <a:latin typeface="+mn-ea"/>
              <a:sym typeface="+mn-ea"/>
            </a:endParaRPr>
          </a:p>
        </p:txBody>
      </p:sp>
      <p:sp>
        <p:nvSpPr>
          <p:cNvPr id="1049034" name="任意多边形 17"/>
          <p:cNvSpPr/>
          <p:nvPr>
            <p:custDataLst>
              <p:tags r:id="rId3"/>
            </p:custDataLst>
          </p:nvPr>
        </p:nvSpPr>
        <p:spPr>
          <a:xfrm flipV="1">
            <a:off x="608400" y="2234892"/>
            <a:ext cx="1921760" cy="36189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6" name="任意多边形 18"/>
          <p:cNvSpPr/>
          <p:nvPr>
            <p:custDataLst>
              <p:tags r:id="rId4"/>
            </p:custDataLst>
          </p:nvPr>
        </p:nvSpPr>
        <p:spPr>
          <a:xfrm flipH="1">
            <a:off x="9657035" y="3055432"/>
            <a:ext cx="1921760" cy="36189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8" name="矩形 27"/>
          <p:cNvSpPr/>
          <p:nvPr>
            <p:custDataLst>
              <p:tags r:id="rId5"/>
            </p:custDataLst>
          </p:nvPr>
        </p:nvSpPr>
        <p:spPr>
          <a:xfrm>
            <a:off x="723061" y="4442109"/>
            <a:ext cx="10744656" cy="94475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现有设施：景区内设有酒店、餐馆、旅游服务中心等基础设施，提供游客食宿、导游服务、旅游纪念品销售等服务</a:t>
            </a:r>
            <a:endParaRPr lang="zh-CN" altLang="en-US" sz="1200" spc="150">
              <a:solidFill>
                <a:schemeClr val="tx1">
                  <a:lumMod val="85000"/>
                  <a:lumOff val="15000"/>
                </a:schemeClr>
              </a:solidFill>
              <a:latin typeface="+mn-ea"/>
              <a:sym typeface="+mn-ea"/>
            </a:endParaRPr>
          </a:p>
        </p:txBody>
      </p:sp>
      <p:sp>
        <p:nvSpPr>
          <p:cNvPr id="1049040" name="任意多边形 29"/>
          <p:cNvSpPr/>
          <p:nvPr>
            <p:custDataLst>
              <p:tags r:id="rId6"/>
            </p:custDataLst>
          </p:nvPr>
        </p:nvSpPr>
        <p:spPr>
          <a:xfrm flipV="1">
            <a:off x="608400" y="4323865"/>
            <a:ext cx="1921760" cy="36189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2" name="任意多边形 30"/>
          <p:cNvSpPr/>
          <p:nvPr>
            <p:custDataLst>
              <p:tags r:id="rId7"/>
            </p:custDataLst>
          </p:nvPr>
        </p:nvSpPr>
        <p:spPr>
          <a:xfrm flipH="1">
            <a:off x="9657035" y="5144405"/>
            <a:ext cx="1921760" cy="36189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76" name="文本占位符 1"/>
          <p:cNvSpPr>
            <a:spLocks noGrp="1"/>
          </p:cNvSpPr>
          <p:nvPr>
            <p:ph type="body" idx="4"/>
            <p:custDataLst>
              <p:tags r:id="rId2"/>
            </p:custDataLst>
          </p:nvPr>
        </p:nvSpPr>
        <p:spPr/>
        <p:txBody>
          <a:bodyPr>
            <a:normAutofit fontScale="91413" lnSpcReduction="20000"/>
          </a:bodyPr>
          <a:lstStyle/>
          <a:p>
            <a:r>
              <a:rPr lang="zh-CN" altLang="en-US"/>
              <a:t>叁</a:t>
            </a:r>
            <a:endParaRPr lang="zh-CN" altLang="en-US"/>
          </a:p>
        </p:txBody>
      </p:sp>
      <p:sp>
        <p:nvSpPr>
          <p:cNvPr id="1049078" name="标题 3"/>
          <p:cNvSpPr>
            <a:spLocks noGrp="1"/>
          </p:cNvSpPr>
          <p:nvPr>
            <p:ph type="title" idx="3"/>
            <p:custDataLst>
              <p:tags r:id="rId3"/>
            </p:custDataLst>
          </p:nvPr>
        </p:nvSpPr>
        <p:spPr/>
        <p:txBody>
          <a:bodyPr/>
          <a:lstStyle/>
          <a:p>
            <a:r>
              <a:rPr lang="zh-CN" altLang="en-US"/>
              <a:t>旅游策划目标</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12" name="标题 1"/>
          <p:cNvSpPr>
            <a:spLocks noGrp="1"/>
          </p:cNvSpPr>
          <p:nvPr>
            <p:ph type="title" idx="2"/>
          </p:nvPr>
        </p:nvSpPr>
        <p:spPr/>
        <p:txBody>
          <a:bodyPr/>
          <a:lstStyle/>
          <a:p>
            <a:r>
              <a:rPr lang="zh-CN" altLang="en-US"/>
              <a:t>提升游客体验</a:t>
            </a:r>
            <a:endParaRPr lang="zh-CN" altLang="en-US"/>
          </a:p>
        </p:txBody>
      </p:sp>
      <p:sp>
        <p:nvSpPr>
          <p:cNvPr id="104911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优化旅游路线，提供更多选择</a:t>
            </a:r>
            <a:endParaRPr lang="zh-CN" altLang="en-US" sz="2000" spc="150">
              <a:solidFill>
                <a:schemeClr val="tx1">
                  <a:lumMod val="85000"/>
                  <a:lumOff val="15000"/>
                </a:schemeClr>
              </a:solidFill>
              <a:latin typeface="+mn-ea"/>
              <a:sym typeface="+mn-ea"/>
            </a:endParaRPr>
          </a:p>
        </p:txBody>
      </p:sp>
      <p:sp>
        <p:nvSpPr>
          <p:cNvPr id="104912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完善旅游设施，提高服务质量</a:t>
            </a:r>
            <a:endParaRPr lang="zh-CN" altLang="en-US" sz="2000" spc="150">
              <a:solidFill>
                <a:schemeClr val="tx1">
                  <a:lumMod val="85000"/>
                  <a:lumOff val="15000"/>
                </a:schemeClr>
              </a:solidFill>
              <a:latin typeface="+mn-ea"/>
              <a:sym typeface="+mn-ea"/>
            </a:endParaRPr>
          </a:p>
        </p:txBody>
      </p:sp>
      <p:sp>
        <p:nvSpPr>
          <p:cNvPr id="104912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增加文化体验活动，丰富游客的旅游体验</a:t>
            </a:r>
            <a:endParaRPr lang="zh-CN" altLang="en-US" sz="2000" spc="150">
              <a:solidFill>
                <a:schemeClr val="tx1">
                  <a:lumMod val="85000"/>
                  <a:lumOff val="15000"/>
                </a:schemeClr>
              </a:solidFill>
              <a:latin typeface="+mn-ea"/>
              <a:sym typeface="+mn-ea"/>
            </a:endParaRPr>
          </a:p>
        </p:txBody>
      </p:sp>
      <p:sp>
        <p:nvSpPr>
          <p:cNvPr id="104913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加强旅游安全管理，确保游客安全</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70" name="标题 1"/>
          <p:cNvSpPr>
            <a:spLocks noGrp="1"/>
          </p:cNvSpPr>
          <p:nvPr>
            <p:ph type="title" idx="2"/>
          </p:nvPr>
        </p:nvSpPr>
        <p:spPr/>
        <p:txBody>
          <a:bodyPr/>
          <a:lstStyle/>
          <a:p>
            <a:r>
              <a:rPr lang="zh-CN" altLang="en-US"/>
              <a:t>促进当地经济发展</a:t>
            </a:r>
            <a:endParaRPr lang="zh-CN" altLang="en-US"/>
          </a:p>
        </p:txBody>
      </p:sp>
      <p:sp>
        <p:nvSpPr>
          <p:cNvPr id="104917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增加当地就业机会</a:t>
            </a:r>
            <a:endParaRPr lang="zh-CN" altLang="en-US" sz="1200" spc="150">
              <a:solidFill>
                <a:schemeClr val="tx1">
                  <a:lumMod val="65000"/>
                  <a:lumOff val="35000"/>
                </a:schemeClr>
              </a:solidFill>
              <a:latin typeface="+mn-ea"/>
              <a:sym typeface="+mn-ea"/>
            </a:endParaRPr>
          </a:p>
        </p:txBody>
      </p:sp>
      <p:sp>
        <p:nvSpPr>
          <p:cNvPr id="104917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提升当地居民收入水平</a:t>
            </a:r>
            <a:endParaRPr lang="zh-CN" altLang="en-US" sz="1200" spc="150">
              <a:solidFill>
                <a:schemeClr val="tx1">
                  <a:lumMod val="65000"/>
                  <a:lumOff val="35000"/>
                </a:schemeClr>
              </a:solidFill>
              <a:latin typeface="+mn-ea"/>
              <a:sym typeface="+mn-ea"/>
            </a:endParaRPr>
          </a:p>
        </p:txBody>
      </p:sp>
      <p:sp>
        <p:nvSpPr>
          <p:cNvPr id="104917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促进当地旅游资源开发</a:t>
            </a:r>
            <a:endParaRPr lang="zh-CN" altLang="en-US" sz="1200" spc="150">
              <a:solidFill>
                <a:schemeClr val="tx1">
                  <a:lumMod val="65000"/>
                  <a:lumOff val="35000"/>
                </a:schemeClr>
              </a:solidFill>
              <a:latin typeface="+mn-ea"/>
              <a:sym typeface="+mn-ea"/>
            </a:endParaRPr>
          </a:p>
        </p:txBody>
      </p:sp>
      <p:sp>
        <p:nvSpPr>
          <p:cNvPr id="104917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增强当地经济活力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12" name="标题 1"/>
          <p:cNvSpPr>
            <a:spLocks noGrp="1"/>
          </p:cNvSpPr>
          <p:nvPr>
            <p:ph type="title" idx="2"/>
          </p:nvPr>
        </p:nvSpPr>
        <p:spPr/>
        <p:txBody>
          <a:bodyPr/>
          <a:lstStyle/>
          <a:p>
            <a:r>
              <a:rPr lang="zh-CN" altLang="en-US"/>
              <a:t>保护和传承当地文化</a:t>
            </a:r>
            <a:endParaRPr lang="zh-CN" altLang="en-US"/>
          </a:p>
        </p:txBody>
      </p:sp>
      <p:sp>
        <p:nvSpPr>
          <p:cNvPr id="104921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1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1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2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2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2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2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2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3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latin typeface="+mn-ea"/>
                <a:ea typeface="+mn-ea"/>
              </a:rPr>
              <a:t>意义：保护和传承当地文化，不仅可以增强当地人的文化自信心和自豪感，还可以吸引更多的游客前来旅游，促进当地经济的发展。</a:t>
            </a:r>
            <a:endParaRPr lang="zh-CN" altLang="en-US" sz="1700">
              <a:latin typeface="+mn-ea"/>
              <a:ea typeface="+mn-ea"/>
            </a:endParaRPr>
          </a:p>
        </p:txBody>
      </p:sp>
      <p:sp>
        <p:nvSpPr>
          <p:cNvPr id="104923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7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案例分析：广西龙脊梯田作为世界文化遗产，拥有独特的民族文化和自然景观。在旅游策划中，应注重保护和传承当地文化，让游客在欣赏美景的同时，深入了解和体验当地文化的独特魅力。</a:t>
            </a:r>
            <a:endParaRPr lang="zh-CN" altLang="en-US" sz="2400">
              <a:latin typeface="+mn-ea"/>
              <a:ea typeface="+mn-ea"/>
            </a:endParaRPr>
          </a:p>
        </p:txBody>
      </p:sp>
      <p:sp>
        <p:nvSpPr>
          <p:cNvPr id="104923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latin typeface="+mn-ea"/>
                <a:ea typeface="+mn-ea"/>
              </a:rPr>
              <a:t>旅游策划目标：通过旅游活动，让游客了解和体验当地文化的独特魅力，促进文化的传播和传承。</a:t>
            </a:r>
            <a:endParaRPr lang="zh-CN" altLang="en-US" sz="1700">
              <a:latin typeface="+mn-ea"/>
              <a:ea typeface="+mn-ea"/>
            </a:endParaRPr>
          </a:p>
        </p:txBody>
      </p:sp>
      <p:sp>
        <p:nvSpPr>
          <p:cNvPr id="104923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700">
                <a:latin typeface="+mn-ea"/>
                <a:ea typeface="+mn-ea"/>
              </a:rPr>
              <a:t>具体措施：在旅游策划中融入当地文化的元素，如民族建筑、民俗活动、传统手工艺等，让游客在游览过程中感受到浓郁的文化氛围。</a:t>
            </a:r>
            <a:endParaRPr lang="zh-CN" altLang="en-US" sz="17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70" name="文本占位符 1"/>
          <p:cNvSpPr>
            <a:spLocks noGrp="1"/>
          </p:cNvSpPr>
          <p:nvPr>
            <p:ph type="body" idx="4"/>
            <p:custDataLst>
              <p:tags r:id="rId2"/>
            </p:custDataLst>
          </p:nvPr>
        </p:nvSpPr>
        <p:spPr/>
        <p:txBody>
          <a:bodyPr>
            <a:normAutofit fontScale="91413" lnSpcReduction="20000"/>
          </a:bodyPr>
          <a:lstStyle/>
          <a:p>
            <a:r>
              <a:rPr lang="zh-CN" altLang="en-US"/>
              <a:t>肆</a:t>
            </a:r>
            <a:endParaRPr lang="zh-CN" altLang="en-US"/>
          </a:p>
        </p:txBody>
      </p:sp>
      <p:sp>
        <p:nvSpPr>
          <p:cNvPr id="1049272" name="标题 3"/>
          <p:cNvSpPr>
            <a:spLocks noGrp="1"/>
          </p:cNvSpPr>
          <p:nvPr>
            <p:ph type="title" idx="3"/>
            <p:custDataLst>
              <p:tags r:id="rId3"/>
            </p:custDataLst>
          </p:nvPr>
        </p:nvSpPr>
        <p:spPr/>
        <p:txBody>
          <a:bodyPr/>
          <a:lstStyle/>
          <a:p>
            <a:r>
              <a:rPr lang="zh-CN" altLang="en-US"/>
              <a:t>旅游策划方案</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https://d.book118.com/248004067111006036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4"/>
  <p:tag name="KSO_WM_UNIT_TEXT_FILL_FORE_SCHEMECOLOR_INDEX_BRIGHTNESS" val="-0.25"/>
  <p:tag name="KSO_WM_UNIT_TEXT_FILL_TYPE" val="1"/>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壹"/>
  <p:tag name="KSO_WM_UNIT_TYPE" val="e"/>
  <p:tag name="KSO_WM_UNIT_VALUE" val="6"/>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 name="KSO_WM_TEMPLATE_THUMBS_INDEX" val="1、1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4"/>
  <p:tag name="KSO_WM_UNIT_TEXT_FILL_FORE_SCHEMECOLOR_INDEX_BRIGHTNESS" val="-0.25"/>
  <p:tag name="KSO_WM_UNIT_TEXT_FILL_TYPE" val="1"/>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1.xml><?xml version="1.0" encoding="utf-8"?>
<p:tagLst xmlns:p="http://schemas.openxmlformats.org/presentationml/2006/main">
  <p:tag name="KSO_WM_BEAUTIFY_FLAG" val="#wm#"/>
  <p:tag name="KSO_WM_SLIDE_CONTENT_AREA" val="{&quot;left&quot;:&quot;569.55&quot;,&quot;top&quot;:&quot;26.45&quot;,&quot;width&quot;:&quot;319.6&quot;,&quot;height&quot;:&quot;483.15&quot;}"/>
  <p:tag name="KSO_WM_SLIDE_ID" val="custom20230302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 name="KSO_WM_TEMPLATE_THUMBS_INDEX" val="1、11"/>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1"/>
  <p:tag name="KSO_WM_UNIT_INDEX" val="1_1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1_1"/>
  <p:tag name="KSO_WM_UNIT_INDEX" val="1_1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3"/>
  <p:tag name="KSO_WM_UNIT_INDEX" val="1_1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2"/>
  <p:tag name="KSO_WM_UNIT_INDEX" val="1_1_2"/>
  <p:tag name="KSO_WM_UNIT_LAYERLEVEL" val="1_1_1"/>
  <p:tag name="KSO_WM_UNIT_PRESET_TEXT" val="壹"/>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1"/>
  <p:tag name="KSO_WM_UNIT_INDEX" val="1_2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2_1"/>
  <p:tag name="KSO_WM_UNIT_INDEX" val="1_2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3"/>
  <p:tag name="KSO_WM_UNIT_INDEX" val="1_2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2"/>
  <p:tag name="KSO_WM_UNIT_INDEX" val="1_2_2"/>
  <p:tag name="KSO_WM_UNIT_LAYERLEVEL" val="1_1_1"/>
  <p:tag name="KSO_WM_UNIT_PRESET_TEXT" val="贰"/>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1"/>
  <p:tag name="KSO_WM_UNIT_INDEX" val="1_3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3_1"/>
  <p:tag name="KSO_WM_UNIT_INDEX" val="1_3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2"/>
  <p:tag name="KSO_WM_UNIT_INDEX" val="1_3_2"/>
  <p:tag name="KSO_WM_UNIT_LAYERLEVEL" val="1_1_1"/>
  <p:tag name="KSO_WM_UNIT_PRESET_TEXT" val="叁"/>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1"/>
  <p:tag name="KSO_WM_UNIT_INDEX" val="1_4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4_1"/>
  <p:tag name="KSO_WM_UNIT_INDEX" val="1_4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2"/>
  <p:tag name="KSO_WM_UNIT_INDEX" val="1_4_2"/>
  <p:tag name="KSO_WM_UNIT_LAYERLEVEL" val="1_1_1"/>
  <p:tag name="KSO_WM_UNIT_PRESET_TEXT" val="肆"/>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1"/>
  <p:tag name="KSO_WM_UNIT_INDEX" val="1_5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5_1"/>
  <p:tag name="KSO_WM_UNIT_INDEX" val="1_5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3"/>
  <p:tag name="KSO_WM_UNIT_INDEX" val="1_5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2"/>
  <p:tag name="KSO_WM_UNIT_INDEX" val="1_5_2"/>
  <p:tag name="KSO_WM_UNIT_LAYERLEVEL" val="1_1_1"/>
  <p:tag name="KSO_WM_UNIT_PRESET_TEXT" val="伍"/>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1"/>
  <p:tag name="KSO_WM_UNIT_INDEX" val="1_6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6_1"/>
  <p:tag name="KSO_WM_UNIT_INDEX" val="1_6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3"/>
  <p:tag name="KSO_WM_UNIT_INDEX" val="1_6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2"/>
  <p:tag name="KSO_WM_UNIT_INDEX" val="1_6_2"/>
  <p:tag name="KSO_WM_UNIT_LAYERLEVEL" val="1_1_1"/>
  <p:tag name="KSO_WM_UNIT_PRESET_TEXT" val="陆"/>
  <p:tag name="KSO_WM_UNIT_SUBTYPE" val="d"/>
  <p:tag name="KSO_WM_UNIT_TYPE" val="l_h_i"/>
</p:tagLst>
</file>

<file path=ppt/tags/tag127.xml><?xml version="1.0" encoding="utf-8"?>
<p:tagLst xmlns:p="http://schemas.openxmlformats.org/presentationml/2006/main">
  <p:tag name="KSO_WM_BEAUTIFY_FLAG" val="#wm#"/>
  <p:tag name="KSO_WM_DIAGRAM_GROUP_CODE" val="l1-1"/>
  <p:tag name="KSO_WM_SLIDE_DIAGTYPE" val="l"/>
  <p:tag name="KSO_WM_SLIDE_ID" val="custom20230302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壹"/>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贰"/>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1"/>
  <p:tag name="KSO_WM_UNIT_INDEX" val="1_1_1"/>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2"/>
  <p:tag name="KSO_WM_UNIT_INDEX" val="1_1_2"/>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1"/>
  <p:tag name="KSO_WM_UNIT_INDEX" val="1_2_1"/>
  <p:tag name="KSO_WM_UNIT_LAYERLEVEL" val="1_1_1"/>
  <p:tag name="KSO_WM_UNIT_LINE_FORE_SCHEMECOLOR_INDEX" val="5"/>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2"/>
  <p:tag name="KSO_WM_UNIT_INDEX" val="1_2_2"/>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叁"/>
  <p:tag name="KSO_WM_UNIT_TYPE" val="e"/>
  <p:tag name="KSO_WM_UNIT_VALUE" val="6"/>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6.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肆"/>
  <p:tag name="KSO_WM_UNIT_TYPE" val="e"/>
  <p:tag name="KSO_WM_UNIT_VALUE" val="6"/>
</p:tagLst>
</file>

<file path=ppt/tags/tag196.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7.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7">
      <a:dk1>
        <a:srgbClr val="000000"/>
      </a:dk1>
      <a:lt1>
        <a:srgbClr val="FFFFFF"/>
      </a:lt1>
      <a:dk2>
        <a:srgbClr val="25404B"/>
      </a:dk2>
      <a:lt2>
        <a:srgbClr val="F2F2F2"/>
      </a:lt2>
      <a:accent1>
        <a:srgbClr val="183B47"/>
      </a:accent1>
      <a:accent2>
        <a:srgbClr val="465E6C"/>
      </a:accent2>
      <a:accent3>
        <a:srgbClr val="647684"/>
      </a:accent3>
      <a:accent4>
        <a:srgbClr val="B49964"/>
      </a:accent4>
      <a:accent5>
        <a:srgbClr val="8B5C47"/>
      </a:accent5>
      <a:accent6>
        <a:srgbClr val="703434"/>
      </a:accent6>
      <a:hlink>
        <a:srgbClr val="FF0000"/>
      </a:hlink>
      <a:folHlink>
        <a:srgbClr val="00B0F0"/>
      </a:folHlink>
    </a:clrScheme>
    <a:fontScheme name="自定义 27">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2</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13</vt:i4>
      </vt:variant>
    </vt:vector>
  </HeadingPairs>
  <TitlesOfParts>
    <vt:vector baseType="lpstr" size="23">
      <vt:lpstr>Arial</vt:lpstr>
      <vt:lpstr>Calibri</vt:lpstr>
      <vt:lpstr>汉仪书宋二简</vt:lpstr>
      <vt:lpstr>MiSans Normal</vt:lpstr>
      <vt:lpstr>MiSans</vt:lpstr>
      <vt:lpstr>Wingdings</vt:lpstr>
      <vt:lpstr>Calibri Light</vt:lpstr>
      <vt:lpstr>思源宋体 CN Heavy</vt:lpstr>
      <vt:lpstr>微软雅黑</vt:lpstr>
      <vt:lpstr>Office Theme</vt:lpstr>
      <vt:lpstr>广西龙脊梯田旅游策划案例分析</vt:lpstr>
      <vt:lpstr>目录</vt:lpstr>
      <vt:lpstr>添加章节标题</vt:lpstr>
      <vt:lpstr>龙脊梯田概况</vt:lpstr>
      <vt:lpstr>地理位置和自然环境</vt:lpstr>
      <vt:lpstr>历史背景和文化特色</vt:lpstr>
      <vt:lpstr>旅游资源和现有设施</vt:lpstr>
      <vt:lpstr>旅游策划目标</vt:lpstr>
      <vt:lpstr>提升游客体验</vt:lpstr>
      <vt:lpstr>促进当地经济发展</vt:lpstr>
      <vt:lpstr>保护和传承当地文化</vt:lpstr>
      <vt:lpstr>旅游策划方案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2024-09-16T03:28:09.882</cp:lastPrinted>
  <dcterms:created xsi:type="dcterms:W3CDTF">2024-09-15T19:28:09Z</dcterms:created>
  <dcterms:modified xsi:type="dcterms:W3CDTF">2024-09-15T19:28:12Z</dcterms:modified>
</cp:coreProperties>
</file>