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E688F-A180-4B4F-8597-44CC4BFD2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D0AB1-F3B6-4F68-A293-E7DB39BD2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0294D-A446-4E8E-BE58-FD7D6527C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8551B-BE52-4930-BCDD-3AD6D68B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4101B-1927-4B2D-A735-F8615D959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9849C7-D7F4-4BC1-A736-491D2B90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5C586-4577-4BDD-964C-95448514D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0C56E-5FC5-4754-91DE-8F17AD6AF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4C0AB-965B-4F80-A0DD-047F38827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14A96-114A-49D3-846E-F5668903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8C5F9-845A-4C2C-8EFF-C1ADDAD5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4136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决策管理分析简介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决策管理的基本流程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决策管理中的关键要素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常见决策分析方法介绍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决策管理是一种系统性的方法，旨在帮助组织和个人在面临各种选择时做出明智、合理和有效的决策。它涉及对问题的识别、分析、评估和解决，以及监控和评估决策结果的过程。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决策是组织和个人实现目标的关键环节。有效的决策管理能够提高决策的质量和效率，减少错误和失误，从而增加成功的机会。它有助于优化资源配置，提高组织的竞争力和适应性，以及推动持续改进和创新。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早期决策理论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早期的决策理论主要关注个体决策者的心理和行为，如西蒙的有限理性理论和卡尼曼的预期理论。这些理论为后来的决策管理研究奠定了基础。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现代决策理论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随着系统科学和计算机科学的发展，现代决策理论逐渐兴起。它强调决策的系统性、复杂性和不确定性，并借助数学模型、计算机模拟和人工智能等技术进行决策分析和优化。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决策支持系统（DSS）是一种计算机辅助的决策工具，旨在帮助决策者更好地理解和解决复杂问题。随着技术的进步，DSS不断发展和完善，为决策者提供更加全面、准确和及时的信息和支持。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决策管理在企业的战略规划中发挥着重要作用。它帮助企业识别市场机会和威胁，评估自身资源和能力，制定长期发展目标和战略规划。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决策管理在企业的运营管理中也有广泛应用。它涉及生产计划的制定、资源的配置、库存管理和质量控制等方面，有助于提高运营效率和质量。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企业面临着各种风险和挑战，如市场风险、信用风险和操作风险等。通过决策管理的方法和技术，企业可以建立风险识别、评估和应对机制，降低风险对企业的影响。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投资决策是企业面临的重要决策之一。通过决策管理的方法和技术，企业可以对投资项目进行全面分析和评估，降低投资风险，提高投资回报率。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决策管理在现代企业中的应用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决策管理的基本流程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通过对组织内外部环境、资源条件、目标设定等方面的综合分析，识别出需要决策的问题。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对识别出的问题进行明确和具体的描述，包括问题的性质、范围、影响等方面，为后续的数据收集和方案设计提供基础。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86" b="63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根据问题定义，通过调查问卷、访谈、文献资料等多种途径收集相关数据和信息。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对收集到的数据进行分类、筛选、整理和分析，提取出对决策有用的信息和数据。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方案设计与评估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基于问题定义和数据收集结果，设计多个可行的解决方案，并对每个方案进行详细的描述和说明。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运用定性和定量分析方法，对每个方案进行评估和比较，包括方案的有效性、可行性、成本效益等方面。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根据评估结果选择最优方案，并制定详细的实施计划和时间表，确保方案的顺利执行。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方案监控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在方案实施过程中，对实施效果进行实时监控和评估，及时发现问题并采取相应措施进行调整和改进。同时，建立反馈机制，收集利益相关者的意见和建议，不断完善和优化方案。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决策管理中的关键要素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全面、准确、及时地收集与决策相关的各类信息。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对收集到的信息进行筛选、分类、整理和分析，提取有价值的数据。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对信息的真实性、可靠性和完整性进行评估，确保决策依据的准确性。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信息与数据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335" r="63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决策者素质与能力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具备广博的知识背景和深厚的专业知识，能够应对复杂多变的决策环境。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能够运用科学的方法和技术，对问题进行深入分析，提出合理的解决方案。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具备敏锐的洞察力和判断力，能够在众多方案中选择最优方案。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能够与他人有效沟通，协调各方利益，推动决策的实施。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知识结构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积极、开放、包容的组织文化有利于激发员工的创造力和参与度，提高决策质量。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扁平化、网络化、柔性化的组织结构有利于信息的快速传递和资源的优化配置，提高决策效率。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组织文化与结构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决策需要在规定的时间内完成，否则可能导致错失良机或产生不良后果。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决策的制定和实施受到人力、物力、财力等资源的限制，需要在有限的资源条件下寻求最优解。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时间与资源限制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https://d.book118.com/248004136132006034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2024-09-13T10:49:20.199</cp:lastPrinted>
  <dcterms:created xsi:type="dcterms:W3CDTF">2024-09-13T02:49:20Z</dcterms:created>
  <dcterms:modified xsi:type="dcterms:W3CDTF">2024-09-13T02:49:22Z</dcterms:modified>
</cp:coreProperties>
</file>