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EF66C-5423-4976-9F57-E63B39DF0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F8563-2640-4DA8-94C7-DB4F95ECC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53BF7-70BD-4CF8-A0C0-EB47246D3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BFD1A-E733-4EF6-A614-36C04540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340E8D-DE2E-4660-BA8B-30159643A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898E8-68EA-4C9C-8D79-6FA3E32FA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E9494-035B-436A-AA23-5092A894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865A4-CEED-4935-930F-B48F02EE3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ABE14-D186-411C-A7A8-46C91027B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CD906-318A-4857-A00D-442EF377E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83404-E15D-4C93-AA28-D13526079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0601103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浅析如何发挥国企办公室工作优势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国企办公室工作概述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国企办公室工作优势分析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如何发挥国企办公室工作优势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国企办公室工作面临的挑战与对策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案例分析：国企办公室工作优势的发挥实践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结论与展望：国企办公室工作优势的持续发挥与未来发展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国企办公室工作概述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国企办公室是企业的综合管理部门，负责协调企业内部各部门之间的联系，处理日常行政事务，为企业领导提供决策支持和服务。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国企办公室的主要职责包括文件起草、文件传阅、信息收集、会议组织、信访接待、行政事务管理等。此外，还负责企业形象宣传、企业文化建设等方面的工作。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国企办公室的定义与职责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国企办公室的重要性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协调沟通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国企办公室是企业内部各部门之间的桥梁和纽带，能够协调各部门之间的关系，促进企业内部信息的畅通和资源的共享。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国企办公室能够收集和分析企业内部各方面的信息，为领导决策提供参考和支持，帮助企业做出正确的决策。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形象宣传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国企办公室是企业形象宣传的重要窗口，能够通过各种渠道和方式宣传企业的形象和品牌，提高企业的知名度和美誉度。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国企办公室工作具有服务性，需要为企业领导和各部门提供优质的服务，满足他们的需求。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服务性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国企办公室工作具有综合性，需要处理企业内部各方面的行政事务，涵盖面广，工作量大。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国企办公室工作涉及企业的机密和敏感信息，需要严格遵守保密规定，确保企业信息安全。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国企办公室工作的特点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国企办公室工作优势分析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国企办公室通常具有明确的组织架构，各部门职责明确，有利于协调各方资源。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组织架构清晰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国企办公室作为企业内部的信息交流中心，具有畅通的沟通渠道，能够及时传递信息，协调各方工作。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沟通渠道畅通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5875" r="1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国企办公室员工通常具备较强的团队协作能力，能够与其他部门紧密合作，共同完成工作任务。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组织协调优势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信息传递迅速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国企办公室具备快速的信息传递能力，能够将重要信息及时传递给相关人员。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信息收集全面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国企办公室能够全面收集企业内部和外部的信息，为决策提供参考。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信息处理能力强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国企办公室员工通常具备较强的信息处理能力，能够对信息进行筛选、分类和整理，为决策提供支持。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9167" r="19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5917" r="15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7125" r="17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信息传递优势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国企办公室具备强大的资源整合能力，能够将企业内部和外部的资源进行优化配置。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00" r="3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资源整合能力强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国企办公室能够充分利用现有资源，提高资源利用效率，为企业创造更大的价值。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资源利用效率高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国企办公室能够根据企业发展的需要，灵活调配资源，确保企业各项工作的顺利开展。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资源调配灵活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资源整合优势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参与决策过程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国企办公室员工通常能够参与企业的决策过程，为决策提供专业意见和建议。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评估决策效果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国企办公室能够对决策的实施效果进行评估，为企业决策层提供反馈和建议，帮助企业不断完善决策机制。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国企办公室能够为企业决策层提供全面的决策参考，包括市场分析、竞争对手分析、政策解读等方面的信息。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决策支持优势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如何发挥国企办公室工作优势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加强内部沟通，确保信息畅通，提高工作效率。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建立高效沟通机制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简化繁琐流程，减少不必要环节，提高组织运行效率。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加强团队协作，发挥集体智慧，形成工作合力。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强化团队建设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https://d.book118.com/248006011030006024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2024-08-31T03:56:58.523</cp:lastPrinted>
  <dcterms:created xsi:type="dcterms:W3CDTF">2024-08-30T19:56:58Z</dcterms:created>
  <dcterms:modified xsi:type="dcterms:W3CDTF">2024-08-30T19:57:00Z</dcterms:modified>
</cp:coreProperties>
</file>