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A7843-0AC8-4A73-B153-B75F9E6B5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DC97E-A752-4B38-912A-738FEC99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61F29-3E47-4ED1-99DD-3DF450A11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E6B96-96B1-45AB-878E-DBB16D19C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57B51-97B0-46B1-9148-5089FBEB7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E1BB9-1843-4426-9901-FAB35C2BB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29EAA-04BE-4EFF-818D-D318CBECF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1FAE8-E942-43D3-A87A-45B8C64B4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E6D77-D69B-49A1-B420-94AA7F40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AF96B-1826-4FEB-A6FA-02DB887C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C118A-042E-4D1C-8D0B-6ED1C5C8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60150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安装高压闸阀安全措施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高压闸阀基本知识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安装过程中安全措施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安装后检查与验收标准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维护保养方法及注意事项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应急预案与处理方法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高压闸阀基本知识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高压闸阀是一种用于高压管道系统中的截止阀门，具有切断流体、调节流量等功能。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根据结构形式可分为明杆式和暗杆式；根据密封面材料可分为软密封和硬密封等。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高压闸阀定义与分类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通常采用铸钢、锻钢等高强度材料制成，具有足够的强度和刚度。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阀体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与阀体连接，上面安装有手轮或电动执行机构，用于操作闸板的开关。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阀盖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分为平板式和楔式两种，平板式闸板密封性好，楔式闸板具有自清洗功能。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闸板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采用不锈钢、硬质合金等耐磨材料制成，确保密封性能和使用寿命。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密封面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高压闸阀结构特点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当顺时针旋转手轮时，通过螺纹传动使闸板向上提升，当闸板提升到一定高度时，流体通道被打开，从而完成开启过程。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开启过程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当逆时针旋转手轮时，闸板在重力作用下向下运动，逐渐压紧在密封面上，从而实现关闭过程。在关闭过程中，闸板与密封面之间形成一定的摩擦力，因此需要适当控制关闭力矩，以免损坏密封面。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关闭过程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高压闸阀工作原理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安装前准备工作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对闸阀进行压力测试、密封性能测试等，确保阀门符合使用要求。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检查闸阀本体、传动机构、紧固件等是否有损坏或变形，确保设备完整性。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检查阀门内腔、密封面、填料等是否清洁无损坏，确保阀门使用性能。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检查设备完好性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选择便于操作、检修且不影响其他设备的位置进行安装。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安装位置选择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根据阀门上的箭头或标识确认阀门的安装方向，确保阀门正确安装。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安装方向确认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确认安装位置及方向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准备扳手、螺丝刀、吊装设备等安装所需工具，确保工具齐全、完好。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准备密封垫片、紧固件等安装所需材料，确保材料质量可靠。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准备工具和材料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安装过程中安全措施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在安装高压闸阀之前，必须佩戴好安全帽、防护眼镜、手套等防护用具，确保自身安全。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佩戴防护用具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在安装高压闸阀之前，必须对设备进行检查，确保其处于良好的工作状态，避免在安装过程中出现故障。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检查设备状态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在安装高压闸阀时，必须按照规定的安装顺序进行操作，避免出现错误导致安全事故。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遵守安装顺序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选择合适的工具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在安装高压闸阀时，必须使用专用的紧固工具进行紧固，避免出现松动或者过紧的情况。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检查紧固力度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在紧固高压闸阀时，必须检查紧固力度，确保其达到规定的标准，避免出现漏气或者渗漏的情况。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使用专用工具进行紧固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https://d.book118.com/248006015030006024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2024-08-31T03:57:00.521</cp:lastPrinted>
  <dcterms:created xsi:type="dcterms:W3CDTF">2024-08-30T19:57:00Z</dcterms:created>
  <dcterms:modified xsi:type="dcterms:W3CDTF">2024-08-30T19:57:02Z</dcterms:modified>
</cp:coreProperties>
</file>