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3B71744-7FD5-4B2C-A396-1AA285A9F13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03976-0056-43F7-954C-F62C50DCF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6882D-F13B-4A80-8F84-B1D94D043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B3A66-8935-4F6C-8B07-BC9710DDD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075438-3DD5-42A9-A12E-B13A72156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F91A41-AD32-4C03-8428-D93DFE79E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B06E53-CCB6-41EE-B9DD-F32E34CB5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460443-8AAE-4486-9514-1DAC8EAD7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79169-31A6-4C42-B685-1711497FB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20571D-E878-4088-A0FA-C84BB1A66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D4A7E4-6322-43FA-8C41-616FF299E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AE148-CB96-4356-9D34-018053E62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A3E79DA-E07F-4448-8D94-CB4568B5371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FC3092D-BC85-4D2F-B6A8-4FD8024A5DF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070410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营销策划部年终策略成效总结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营销策划部年终策略成效总结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PPT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模版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营销策划部年度重点工作回顾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不同策略的执行效果对比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成功案例分享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未来发展方向和机遇与挑战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总结和展望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营销策划部年终策略成效总结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模版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https://d.book118.com/248007041042006047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营销策划部年终策略成效总结PPT模版</vt:lpstr>
      <vt:lpstr>目录</vt:lpstr>
      <vt:lpstr>第1章 营销策划部年终策略成效总结PPT模版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2024-09-28T13:40:11.547</cp:lastPrinted>
  <dcterms:created xsi:type="dcterms:W3CDTF">2024-09-28T05:40:11Z</dcterms:created>
  <dcterms:modified xsi:type="dcterms:W3CDTF">2024-09-28T05:40:13Z</dcterms:modified>
</cp:coreProperties>
</file>