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73C7A39-0A8D-48FD-94C4-6F242D7C77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456AFDE-3B44-4DE8-85C3-E1000BE36D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0C60116-AA5A-4C98-A3A1-3BF682E31A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54D8771-BF60-4A8A-8FB8-DA532BF577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161E633-D44E-4AA6-8A72-C75C979C42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D4A1825-0B8A-436F-A5C3-98D8A666CD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DDF44A5-E8F3-4615-89CB-56FA210807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EFA2F36-C326-475F-BDDB-D89DBB9AC6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42D2755-8C9A-4A27-B524-EB4C7832CA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2A5894E-E568-4256-BD20-050C90ABB2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2BCD79C-B2EE-4A5E-8A27-1F6D342094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48007076007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089" y="1082040"/>
            <a:ext cx="6643794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公共事业专业能力提升建筑节能与环境保护技术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04346" y="4948612"/>
            <a:ext cx="6965395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汇报人：PPT可修改</a:t>
            </a:r>
          </a:p>
        </p:txBody>
      </p:sp>
      <p:sp>
        <p:nvSpPr>
          <p:cNvPr id="4" name="AutoShape 4"/>
          <p:cNvSpPr/>
          <p:nvPr/>
        </p:nvSpPr>
        <p:spPr>
          <a:xfrm>
            <a:off x="958956" y="4948612"/>
            <a:ext cx="162576" cy="384069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204346" y="5502858"/>
            <a:ext cx="6965395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2024-01-21</a:t>
            </a:r>
          </a:p>
        </p:txBody>
      </p:sp>
      <p:sp>
        <p:nvSpPr>
          <p:cNvPr id="6" name="AutoShape 6"/>
          <p:cNvSpPr/>
          <p:nvPr/>
        </p:nvSpPr>
        <p:spPr>
          <a:xfrm>
            <a:off x="958956" y="5502858"/>
            <a:ext cx="162576" cy="384069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建筑节能与环境保护技术概述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建筑节能技术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建筑节能与环境保护技术应用案例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公共事业专业能力提升策略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未来发展趋势与挑战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建筑节能与环境保护技术概述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建筑节能技术通过提高能源利用效率，减少能源消耗，有助于缓解能源短缺问题，促进可持续发展。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资源节约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环境保护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748" r="16748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经济效益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减少建筑能耗可以降低温室气体排放，减轻对环境的负面影响，改善空气质量、降低噪音等。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采用建筑节能技术可以降低能源成本，提高建筑运行效率，为建筑业主和用户带来经济收益。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建筑节能重要性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环境保护技术可以减少温室气体排放，有助于应对气候变化挑战，保护生态环境。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4083" r="14083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9625" r="9625"/>
          <a:stretch>
            <a:fillRect/>
          </a:stretch>
        </p:blipFill>
        <p:spPr>
          <a:xfrm>
            <a:off x="8871766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应对气候变化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环保技术是推动绿色经济发展的重要手段，有助于实现经济、社会和环境的协调发展。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促进绿色经济发展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环保技术可以改善环境质量，提高居民生活质量，促进人类健康与福祉。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提高生活质量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环境保护技术意义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国际政策法规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国际社会通过制定国际公约、协议等文件，推动各国加强建筑节能与环境保护领域的合作与交流。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国家政策法规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各国政府纷纷出台相关政策法规，鼓励和支持建筑节能与环境保护技术的发展和应用，如制定建筑节能标准、推广绿色建筑等。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地方政策法规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地方政府也积极响应国家和国际政策法规，结合当地实际情况，制定具体实施细则和措施，推动建筑节能与环境保护技术的落地实施。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政策法规背景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建筑节能技术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7309" b="17309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27" b="2627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l="1558" r="155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节能建筑设计原理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建筑设计中的节能原则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遵循被动式设计、主动式设计和可再生能源利用等原则，实现建筑低能耗、高舒适度的目标。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建筑围护结构节能设计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通过优化建筑外墙、屋顶、门窗等围护结构的热工性能，减少能量损失，提高建筑保温隔热性能。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建筑遮阳与通风设计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合理设置建筑遮阳设施，利用自然通风降低室内温度波动，减少空调负荷，提高室内环境舒适度。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节能型门窗材料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选用高性能节能门窗，如断桥铝合金窗、Low-E中空玻璃等，减少室内外热量交换，降低建筑能耗。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绿色可再生建筑材料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利用可再生资源生产的建筑材料，如竹材、生物质建材等，降低建筑对环境的负荷。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高效保温隔热材料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采用高性能保温隔热材料，如气凝胶、真空绝热板等，降低建筑围护结构传热系数，提高保温隔热性能。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750" r="16750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高效节能建筑材料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2375" r="12375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采用先进的节能建筑施工方法，如装配式建筑、被动房施工等，提高施工效率和质量，降低建筑能耗。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节能建筑施工方法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合理选择和安装高效节能设备与系统，如高效空调、地源热泵等，提高设备与系统运行效率，降低建筑运行能耗。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节能设备与系统安装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加强施工过程节能管理，优化施工组织和工艺流程，减少施工过程中的能源消耗和浪费。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施工过程节能管理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节能建筑施工技术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采用高效节能的建筑设备与系统，如高效保温隔热材料、节能型门窗、高效空调系统等。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节能设计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5112" r="15112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优先选用可再生、可循环、低污染的建筑材料，减少对环境的负面影响。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环保材料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充分利用自然通风和采光，减少对人工照明和空调的依赖，降低能耗。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自然通风与采光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绿色建筑设计理念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t="16675" b="16675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环保涂料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选用低VOC（挥发性有机化合物）或无VOC的环保涂料，减少室内空气污染。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新型墙体材料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如加气混凝土砌块、轻质隔墙板等，具有重量轻、保温隔热效果好、施工便捷等优点。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节能玻璃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采用低辐射镀膜玻璃、中空玻璃等，提高门窗的保温隔热性能。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低碳环保建筑材料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分类收集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对建筑废弃物进行分类收集，便于后续的资源化利用。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资源化利用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通过破碎、筛分、清洗等处理技术，将建筑废弃物转化为再生骨料、再生砖等建材原料。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无害化处理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对于无法资源化利用的废弃物，进行无害化处理，如焚烧、填埋等，确保不对环境造成二次污染。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建筑废弃物处理技术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https://d.book118.com/248007076007006036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91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2024-09-15T03:38:12.740</cp:lastPrinted>
  <dcterms:created xsi:type="dcterms:W3CDTF">2024-09-14T19:38:12Z</dcterms:created>
  <dcterms:modified xsi:type="dcterms:W3CDTF">2024-09-14T19:38:14Z</dcterms:modified>
</cp:coreProperties>
</file>