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FFFD9-3764-4F10-90AD-43D9A6B7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BEF04-EC2B-418B-BE0B-1D8624FD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081D-75D1-4B9B-B846-F76B5361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7DE9C-51BC-4FFD-8C97-A13EC3CC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A57C8-D5D3-4459-9290-44C7AD53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C9776-0162-423B-BE41-7F59372A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E8552-E2D2-4EB7-B90E-6F150D80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0AF11-4B98-49DD-917C-0AF0BD53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8F930-A8E0-48CF-9F15-E235538F2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2B9F1-474A-433B-BFC3-4FEF68DC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8FBB-D7B3-4259-9926-CAFFD593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0022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KPI绩效考核与绩效管理的关系解析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KPI绩效考核与绩效管理关系解析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以KPI为核心的绩效管理体系构建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明确KPI绩效考核在绩效管理中的地位和作用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分析KPI绩效考核与绩效管理的内在联系和相互影响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提出加强KPI绩效考核与绩效管理结合的建议和措施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KPI绩效考核的基本概念、原则和方法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KPI绩效考核与绩效管理的关系分析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绩效管理的流程、体系和实施步骤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结合实际案例，探讨KPI绩效考核与绩效管理的实践应用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是衡量企业战略实施效果的关键量化指标，反映企业最能有效影响价值创造的关键驱动因素。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将企业战略转化为内部过程和活动，建立一种不断增强企业核心竞争力和持续取得高效益的机制。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KPI必须是明确的、具体的，以保证其明确的导向性。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KPI必须是可衡量的，或者是可行为化的，以确保评价标准的客观性。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KPI制定原则与方法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KPI制定原则与方法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KPI必须是可达成的，以避免设立过高或过低的目标。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KPI必须与企业战略目标和部门职能密切相关，以体现其对企业整体绩效的贡献。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通过头脑风暴找出影响企业绩效的因素，并将它们与特性值一起，按相互关联性整理而成的层次分明、条理清楚，并标出重要因素的图形。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标杆基准法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将本企业各项活动与从事该项活动最佳者进行比较，从而提出行动方法，以弥补自身的不足。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KPI制定原则与方法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KPI实施流程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依据企业业务重点，结合部门职责，确定关键绩效指标体系。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设置业务重点的权重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用权重表示每个业务重点的重要性，各业务重点的权重之和等于100%。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确定KPI体系的目标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明确企业的战略目标，并在企业会议上利用头脑风暴法和鱼骨分析法找出企业的业务重点。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设定评价标准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对关键绩效指标设定评价标准，包括指标的定义、计算公式、数据来源、评价周期等。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审核关键绩效指标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对设置的关键绩效指标进行审核，确保这些关键绩效指标能够全面、客观地反映被评价对象的绩效，并具有可操作性。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绩效管理是一种系统性的方法，通过设定明确的绩效目标、评估员工工作表现并提供反馈，以促进员工和组织整体绩效的提升。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绩效管理的目的是确保员工的工作活动与组织目标保持一致，激励员工实现卓越绩效，并为组织的发展提供有力支持。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制定详细的绩效计划，包括时间表、资源需求和关键里程碑等，以确保员工能够按计划推进工作。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定期对员工的工作表现进行评估，包括目标完成情况、工作质量、团队合作等方面，以便及时发现问题并采取改进措施。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根据评估结果和反馈意见，与员工共同制定改进计划，并提供必要的培训和支持，以促进员工绩效的提升。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与员工共同设定明确、可衡量的绩效目标，确保目标与组织战略和部门计划相一致。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绩效执行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员工按照绩效计划开展工作，同时管理者提供必要的支持和指导，确保员工能够顺利完成任务。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向员工提供具体的、建设性的反馈，帮助员工了解自己的工作表现并明确改进方向。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绩效管理流程与环节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绩效管理通过设定具有挑战性的绩效目标和提供激励措施，激发员工的积极性和创造力，为组织的发展提供源源不断的人才动力。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战略落地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绩效管理通过将企业战略转化为具体的、可衡量的绩效目标，确保员工的工作活动与组织战略保持一致，从而推动战略的有效实施。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绩效管理通过设定明确的绩效目标，促进不同部门和员工之间的目标协同，形成合力推动组织整体目标的实现。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绩效管理通过定期评估、反馈和改进等环节，不断推动组织和员工的持续改进和创新，提升整体竞争力。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绩效管理与企业战略关系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KPI绩效考核与绩效管理关系解析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目标一致性：KPI绩效考核和绩效管理都是为了提升组织和个人绩效，实现组织战略目标。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相互依存：KPI绩效考核是绩效管理的重要组成部分，绩效管理的有效实施依赖于合理的KPI绩效考核。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关注点不同：KPI绩效考核关注具体、可衡量的绩效指标完成情况，而绩效管理则更关注全面的绩效提升和持续改进。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时间跨度不同：KPI绩效考核通常关注某一时间段内的绩效表现，而绩效管理则涉及绩效计划、执行、考核和反馈的整个过程。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https://d.book118.com/248010022017006037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2024-09-16T19:27:47.241</cp:lastPrinted>
  <dcterms:created xsi:type="dcterms:W3CDTF">2024-09-16T11:27:47Z</dcterms:created>
  <dcterms:modified xsi:type="dcterms:W3CDTF">2024-09-16T11:27:49Z</dcterms:modified>
</cp:coreProperties>
</file>