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D9D95-CC91-4A27-804A-EAD6CEBE8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E0F72-0744-4DD5-BFAF-E6F987B7A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523EE-62B2-4B9B-83E9-61E912A0A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2C292-BEB3-4D16-A702-794D19552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BB2D3E-12DF-4FB2-8914-D037A474D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177C00-54C5-4236-A6FA-6FC46C793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83280B-F2E3-43E3-93BE-94A483D97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3FDF5-4659-46F5-960A-88A80E95E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8A7D1-89EE-4867-92BB-7546D7A4F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2E87D-CED1-4442-99B7-64E979EC3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6734B-272F-4662-AB00-185323BB6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10057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建立高效运营管理流程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1430" y="1552432"/>
            <a:ext cx="2313384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高效运营管理概述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高效运营管理流程构建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高效运营管理关键要素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高效运营管理实施策略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高效运营管理效果评估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高效运营管理挑战与对策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高效运营管理概述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高效运营管理是一种以提高组织效率和效果为目标，通过优化资源配置、改进工作流程、提升员工素质等手段，实现组织长期可持续发展的管理方法和理念。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在激烈的市场竞争中，高效运营管理能够帮助组织降低成本、提高质量、快速响应市场需求，从而增强组织的核心竞争力和市场地位。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高效运营管理强调从全局和整体出发，对组织内部各个环节进行系统性规划和协调，确保各项工作有序进行。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高效运营管理注重在实践中不断总结经验教训，持续改进工作流程和方法，以实现更好的业绩和效果。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高效运营管理鼓励员工积极参与组织决策和改进活动，发挥员工的创造力和团队协作精神，提高组织的创新能力和执行力。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高效运营管理的特点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通过优化工作流程、减少浪费、提高员工工作效率等手段，降低组织运营成本，提高整体运营效率。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通过制定严格的质量标准和监控体系，确保组织提供的产品或服务符合客户要求，提高客户满意度和忠诚度。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通过加强市场调研和预测、快速响应市场需求、灵活调整生产计划和资源配置等手段，提高组织的适应能力和市场竞争力。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增强灵活性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通过关注环境保护、社会责任和经济效益等方面，实现组织的长期可持续发展，为社会创造更大的价值。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高效运营管理的目标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高效运营管理流程构建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87" r="128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579" r="1757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流程构建的原则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以顾客需求为出发点，确保流程能满足顾客期望。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追求流程简洁、快速、准确，提高运营效率。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适应内外部环境变化，便于流程调整和优化。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统一流程规范，确保工作质量和效率。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顾客导向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流程分析法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标杆管理法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信息系统支持法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流程构建的方法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通过绘制流程图，直观展示流程各环节及相互关系。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对现有流程进行深入分析，找出瓶颈和问题，提出优化建议。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借鉴行业内外优秀企业的流程管理经验，提升自身流程水平。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利用信息技术手段，实现流程自动化、智能化管理。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明确流程目标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设计新流程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实施与调整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流程构建的步骤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确定流程要达成的目标和效果。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根据目标和梳理结果，设计新的流程方案。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对现有流程进行全面梳理，了解各环节和细节。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将新流程方案付诸实施，并根据实际情况进行调整和优化。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高效运营管理关键要素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确立企业长期发展目标，为制定战略规划提供方向指引。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明确企业愿景和使命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制定战略规划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落实执行计划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基于市场分析、竞争态势和企业资源能力，制定切实可行的战略规划。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将战略规划分解为具体的执行计划，明确责任人和时间节点，确保计划得以有效执行。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对执行过程进行实时监控，发现问题及时调整，确保战略目标的实现。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战略规划与执行力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根据企业战略规划和业务特点，设计符合企业实际需求的组织架构。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设计合理的组织架构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对各部门、各岗位的职责进行明确界定，确保各项工作有人负责、有章可循。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明确岗位职责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打破部门壁垒，建立跨部门协作机制，提高整体运营效率。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建立协作机制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对运营管理流程进行持续优化，提高管理效率和质量。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优化管理流程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组织架构与岗位职责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推广标准化操作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对关键业务流程进行标准化改造，推广标准化操作，提高工作效率和质量。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对制度执行情况进行监督检查，发现问题及时整改，确保制度得到有效执行。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加强培训与指导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对员工进行制度培训和操作指导，确保员工能够熟练掌握并遵循制度和标准。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制定完善的制度体系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根据企业实际情况，制定涵盖各个方面的制度体系，确保各项工作有规可依。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制度建设与规范操作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https://d.book118.com/248010057056006040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2024-09-18T21:01:41.031</cp:lastPrinted>
  <dcterms:created xsi:type="dcterms:W3CDTF">2024-09-18T13:01:41Z</dcterms:created>
  <dcterms:modified xsi:type="dcterms:W3CDTF">2024-09-18T13:01:43Z</dcterms:modified>
</cp:coreProperties>
</file>