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727B8B-0CCC-4CB8-9C8B-A5902459E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F18D42-37A6-4A2C-85A6-2CCC86190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ABB5B7-A578-403B-907F-6D20C17BA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FFC2AE-6A04-440E-ABE7-8A6C82F1E9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B14DB8-21BC-4DB9-A063-577130748A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0280D3-CED4-4799-AAEA-3EE5756D70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68FF32-6FB1-45ED-A733-94A6991EB1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16C124-4518-4D10-A658-59ECC1ABC4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46D595-FCBD-4E70-971F-4D50EB75DF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53D3BE-A13F-495D-A88B-B63A6FEE9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74C873-0D23-43C9-A8A7-3D7990AC28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111430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智能服装和穿戴式技术</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智能服装与穿戴式技术概念及其演变
 智能服装与穿戴式技术的关键技术与技术原理
 智能服装与穿戴式技术的应用领域与主要功能
 智能服装与穿戴式技术的产业现状及未来发展趋势
 智能服装与穿戴式技术在医疗保健领域中的应用前景
 智能服装与穿戴式技术在国防军事领域的应用价值
 智能服装与穿戴式技术在工业生产领域中的应用需求
 智能服装与穿戴式技术在体育运动领域中的应用实践</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智能服装与穿戴式技术概念及其演变</a:t>
            </a:r>
          </a:p>
        </p:txBody>
      </p:sp>
      <p:sp>
        <p:nvSpPr>
          <p:cNvPr id="3" name="Subtitle 2"/>
          <p:cNvSpPr>
            <a:spLocks noGrp="1"/>
          </p:cNvSpPr>
          <p:nvPr>
            <p:ph type="subTitle" idx="1"/>
          </p:nvPr>
        </p:nvSpPr>
        <p:spPr/>
        <p:txBody>
          <a:bodyPr/>
          <a:lstStyle/>
          <a:p>
            <a:r>
              <a:t>智能服装和穿戴式技术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智能服装与穿戴式技术概念及其演变</a:t>
            </a:r>
          </a:p>
        </p:txBody>
      </p:sp>
      <p:sp>
        <p:nvSpPr>
          <p:cNvPr id="3" name="Text Placeholder 2"/>
          <p:cNvSpPr>
            <a:spLocks noGrp="1"/>
          </p:cNvSpPr>
          <p:nvPr>
            <p:ph type="body" idx="1"/>
          </p:nvPr>
        </p:nvSpPr>
        <p:spPr/>
        <p:txBody>
          <a:bodyPr/>
          <a:lstStyle/>
          <a:p>
            <a:r>
              <a:t>智能服装概述</a:t>
            </a:r>
          </a:p>
        </p:txBody>
      </p:sp>
      <p:sp>
        <p:nvSpPr>
          <p:cNvPr id="4" name="Content Placeholder 3"/>
          <p:cNvSpPr>
            <a:spLocks noGrp="1"/>
          </p:cNvSpPr>
          <p:nvPr>
            <p:ph sz="half" idx="2"/>
          </p:nvPr>
        </p:nvSpPr>
        <p:spPr/>
        <p:txBody>
          <a:bodyPr/>
          <a:lstStyle/>
          <a:p>
            <a:r>
              <a:t>1. 智能服装是指包含了电子设备、传感器、执行器和其他智能组件的服装。</a:t>
            </a:r>
          </a:p>
          <a:p>
            <a:r>
              <a:t>2. 智能服装可以实现各种各样的功能，包括健康监测、运动训练、娱乐、通信和增强现实。</a:t>
            </a:r>
          </a:p>
          <a:p>
            <a:r>
              <a:t>3. 智能服装市场目前正在快速发展，预计到2025年将达到1000亿美元的规模。</a:t>
            </a:r>
          </a:p>
        </p:txBody>
      </p:sp>
      <p:sp>
        <p:nvSpPr>
          <p:cNvPr id="5" name="Text Placeholder 4"/>
          <p:cNvSpPr>
            <a:spLocks noGrp="1"/>
          </p:cNvSpPr>
          <p:nvPr>
            <p:ph type="body" idx="3"/>
          </p:nvPr>
        </p:nvSpPr>
        <p:spPr/>
        <p:txBody>
          <a:bodyPr/>
          <a:lstStyle/>
          <a:p>
            <a:r>
              <a:t>穿戴式技术概述</a:t>
            </a:r>
          </a:p>
        </p:txBody>
      </p:sp>
      <p:sp>
        <p:nvSpPr>
          <p:cNvPr id="6" name="Content Placeholder 5"/>
          <p:cNvSpPr>
            <a:spLocks noGrp="1"/>
          </p:cNvSpPr>
          <p:nvPr>
            <p:ph sz="half" idx="4"/>
          </p:nvPr>
        </p:nvSpPr>
        <p:spPr/>
        <p:txBody>
          <a:bodyPr/>
          <a:lstStyle/>
          <a:p>
            <a:r>
              <a:t>1. 穿戴式技术是指可以穿戴在身体上的电子设备，它包括智能手表、智能眼镜、智能手环等。</a:t>
            </a:r>
          </a:p>
          <a:p>
            <a:r>
              <a:t>2. 穿戴式技术可以实现各种各样的功能，包括计步、测量心率、血压、血糖、睡眠质量等。</a:t>
            </a:r>
          </a:p>
          <a:p>
            <a:r>
              <a:t>3. 穿戴式技术市场目前正在快速发展，预计到2025年将达到500亿美元的规模。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智能服装与穿戴式技术概念及其演变</a:t>
            </a:r>
          </a:p>
        </p:txBody>
      </p:sp>
      <p:sp>
        <p:nvSpPr>
          <p:cNvPr id="3" name="Content Placeholder 2"/>
          <p:cNvSpPr>
            <a:spLocks noGrp="1"/>
          </p:cNvSpPr>
          <p:nvPr>
            <p:ph sz="half" idx="2"/>
          </p:nvPr>
        </p:nvSpPr>
        <p:spPr/>
        <p:txBody>
          <a:bodyPr/>
          <a:lstStyle/>
          <a:p>
            <a:r>
              <a:t>1. 智能服装与穿戴式技术都是可穿戴设备，它们之间存在着紧密的联系。</a:t>
            </a:r>
          </a:p>
          <a:p>
            <a:r>
              <a:t>2. 智能服装通常包含了穿戴式技术，而穿戴式技术也可以集成到智能服装中。</a:t>
            </a:r>
          </a:p>
          <a:p>
            <a:r>
              <a:t>3. 智能服装与穿戴式技术的结合可以实现更加丰富的功能和更好的用户体验。</a:t>
            </a:r>
          </a:p>
        </p:txBody>
      </p:sp>
      <p:sp>
        <p:nvSpPr>
          <p:cNvPr id="4" name="Text Placeholder 3"/>
          <p:cNvSpPr>
            <a:spLocks noGrp="1"/>
          </p:cNvSpPr>
          <p:nvPr>
            <p:ph type="body" idx="3"/>
          </p:nvPr>
        </p:nvSpPr>
        <p:spPr/>
        <p:txBody>
          <a:bodyPr/>
          <a:lstStyle/>
          <a:p>
            <a:r>
              <a:t>智能服装与穿戴式技术的应用</a:t>
            </a:r>
          </a:p>
        </p:txBody>
      </p:sp>
      <p:sp>
        <p:nvSpPr>
          <p:cNvPr id="5" name="Content Placeholder 4"/>
          <p:cNvSpPr>
            <a:spLocks noGrp="1"/>
          </p:cNvSpPr>
          <p:nvPr>
            <p:ph sz="half" idx="4"/>
          </p:nvPr>
        </p:nvSpPr>
        <p:spPr/>
        <p:txBody>
          <a:bodyPr/>
          <a:lstStyle/>
          <a:p>
            <a:r>
              <a:t>1. 智能服装与穿戴式技术在医疗保健、运动健身、娱乐、军事和工业等领域有着广泛的应用。</a:t>
            </a:r>
          </a:p>
          <a:p>
            <a:r>
              <a:t>2. 在医疗保健领域，智能服装与穿戴式技术可以用于监测患者的生命体征、提醒患者服药、帮助患者进行康复训练等。</a:t>
            </a:r>
          </a:p>
          <a:p>
            <a:r>
              <a:t>3. 在运动健身领域，智能服装与穿戴式技术可以用于追踪用户的运动数据、提供运动建议、帮助用户提高运动表现等。</a:t>
            </a:r>
          </a:p>
        </p:txBody>
      </p:sp>
      <p:sp>
        <p:nvSpPr>
          <p:cNvPr id="6" name="Text Placeholder 5"/>
          <p:cNvSpPr>
            <a:spLocks noGrp="1"/>
          </p:cNvSpPr>
          <p:nvPr>
            <p:ph type="body" idx="1"/>
          </p:nvPr>
        </p:nvSpPr>
        <p:spPr/>
        <p:txBody>
          <a:bodyPr/>
          <a:lstStyle/>
          <a:p>
            <a:r>
              <a:t>智能服装与穿戴式技术的关系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智能服装与穿戴式技术概念及其演变</a:t>
            </a:r>
          </a:p>
        </p:txBody>
      </p:sp>
      <p:sp>
        <p:nvSpPr>
          <p:cNvPr id="3" name="Text Placeholder 2"/>
          <p:cNvSpPr>
            <a:spLocks noGrp="1"/>
          </p:cNvSpPr>
          <p:nvPr>
            <p:ph type="body" idx="1"/>
          </p:nvPr>
        </p:nvSpPr>
        <p:spPr/>
        <p:txBody>
          <a:bodyPr/>
          <a:lstStyle/>
          <a:p>
            <a:r>
              <a:t>智能服装与穿戴式技术的挑战</a:t>
            </a:r>
          </a:p>
        </p:txBody>
      </p:sp>
      <p:sp>
        <p:nvSpPr>
          <p:cNvPr id="4" name="Content Placeholder 3"/>
          <p:cNvSpPr>
            <a:spLocks noGrp="1"/>
          </p:cNvSpPr>
          <p:nvPr>
            <p:ph sz="half" idx="2"/>
          </p:nvPr>
        </p:nvSpPr>
        <p:spPr/>
        <p:txBody>
          <a:bodyPr/>
          <a:lstStyle/>
          <a:p>
            <a:r>
              <a:t>1. 智能服装与穿戴式技术目前面临着一些挑战，包括价格昂贵、续航时间短、数据安全和隐私问题等。</a:t>
            </a:r>
          </a:p>
          <a:p>
            <a:r>
              <a:t>2. 智能服装与穿戴式技术的价格通常比较昂贵，这限制了它们的普及。</a:t>
            </a:r>
          </a:p>
          <a:p>
            <a:r>
              <a:t>3. 智能服装与穿戴式技术的续航时间通常比较短，这需要用户经常充电。</a:t>
            </a:r>
          </a:p>
        </p:txBody>
      </p:sp>
      <p:sp>
        <p:nvSpPr>
          <p:cNvPr id="5" name="Text Placeholder 4"/>
          <p:cNvSpPr>
            <a:spLocks noGrp="1"/>
          </p:cNvSpPr>
          <p:nvPr>
            <p:ph type="body" idx="3"/>
          </p:nvPr>
        </p:nvSpPr>
        <p:spPr/>
        <p:txBody>
          <a:bodyPr/>
          <a:lstStyle/>
          <a:p>
            <a:r>
              <a:t>智能服装与穿戴式技术的未来发展趋势</a:t>
            </a:r>
          </a:p>
        </p:txBody>
      </p:sp>
      <p:sp>
        <p:nvSpPr>
          <p:cNvPr id="6" name="Content Placeholder 5"/>
          <p:cNvSpPr>
            <a:spLocks noGrp="1"/>
          </p:cNvSpPr>
          <p:nvPr>
            <p:ph sz="half" idx="4"/>
          </p:nvPr>
        </p:nvSpPr>
        <p:spPr/>
        <p:txBody>
          <a:bodyPr/>
          <a:lstStyle/>
          <a:p>
            <a:r>
              <a:t>1. 智能服装与穿戴式技术未来的发展趋势包括价格下降、续航时间延长、功能更加丰富、设计更加时尚等。</a:t>
            </a:r>
          </a:p>
          <a:p>
            <a:r>
              <a:t>2. 智能服装与穿戴式技术的价格预计将会随着技术的进步而下降，这将使它们更加普及。</a:t>
            </a:r>
          </a:p>
          <a:p>
            <a:r>
              <a:t>3. 智能服装与穿戴式技术的续航时间预计将会随着电池技术的进步而延长，这将使它们更加方便使用。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智能服装与穿戴式技术的关键技术与技术原理</a:t>
            </a:r>
          </a:p>
        </p:txBody>
      </p:sp>
      <p:sp>
        <p:nvSpPr>
          <p:cNvPr id="3" name="Subtitle 2"/>
          <p:cNvSpPr>
            <a:spLocks noGrp="1"/>
          </p:cNvSpPr>
          <p:nvPr>
            <p:ph type="subTitle" idx="1"/>
          </p:nvPr>
        </p:nvSpPr>
        <p:spPr/>
        <p:txBody>
          <a:bodyPr/>
          <a:lstStyle/>
          <a:p>
            <a:r>
              <a:t>智能服装和穿戴式技术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智能服装与穿戴式技术的关键技术与技术原理</a:t>
            </a:r>
          </a:p>
        </p:txBody>
      </p:sp>
      <p:sp>
        <p:nvSpPr>
          <p:cNvPr id="3" name="Text Placeholder 2"/>
          <p:cNvSpPr>
            <a:spLocks noGrp="1"/>
          </p:cNvSpPr>
          <p:nvPr>
            <p:ph type="body" idx="1"/>
          </p:nvPr>
        </p:nvSpPr>
        <p:spPr/>
        <p:txBody>
          <a:bodyPr/>
          <a:lstStyle/>
          <a:p>
            <a:r>
              <a:t>主题名称：智能服装的感知技术</a:t>
            </a:r>
          </a:p>
        </p:txBody>
      </p:sp>
      <p:sp>
        <p:nvSpPr>
          <p:cNvPr id="4" name="Content Placeholder 3"/>
          <p:cNvSpPr>
            <a:spLocks noGrp="1"/>
          </p:cNvSpPr>
          <p:nvPr>
            <p:ph sz="half" idx="2"/>
          </p:nvPr>
        </p:nvSpPr>
        <p:spPr/>
        <p:txBody>
          <a:bodyPr/>
          <a:lstStyle/>
          <a:p>
            <a:r>
              <a:t>1. 传感器技术：智能服装应用各种传感器来感知穿着者的心率、呼吸、运动等生理信息，以及环境温度、湿度等外部信息。常用的传感器包括心率传感器、呼吸传感器、运动传感器、温度传感器、湿度传感器等。</a:t>
            </a:r>
          </a:p>
          <a:p>
            <a:r>
              <a:t>2. 数据采集与传输技术：传感器收集到的数据需要通过数据采集与传输技术传递到智能服装的控制模块或外部设备。常用的数据采集与传输技术包括无线通信技术、蓝牙技术、Zigbee技术等。</a:t>
            </a:r>
          </a:p>
          <a:p>
            <a:r>
              <a:t>3. 数据处理与分析技术：智能服装将传感器收集到的数据进行处理和分析，提取有价值的信息，并根据这些信息做出相应的调整或决策。常用的数据处理与分析技术包括信号处理技术、数据挖掘技术、机器学习技术等。</a:t>
            </a:r>
          </a:p>
        </p:txBody>
      </p:sp>
      <p:sp>
        <p:nvSpPr>
          <p:cNvPr id="5" name="Text Placeholder 4"/>
          <p:cNvSpPr>
            <a:spLocks noGrp="1"/>
          </p:cNvSpPr>
          <p:nvPr>
            <p:ph type="body" idx="3"/>
          </p:nvPr>
        </p:nvSpPr>
        <p:spPr/>
        <p:txBody>
          <a:bodyPr/>
          <a:lstStyle/>
          <a:p>
            <a:r>
              <a:t>主题名称：智能服装的能量收集与存储技术</a:t>
            </a:r>
          </a:p>
        </p:txBody>
      </p:sp>
      <p:sp>
        <p:nvSpPr>
          <p:cNvPr id="6" name="Content Placeholder 5"/>
          <p:cNvSpPr>
            <a:spLocks noGrp="1"/>
          </p:cNvSpPr>
          <p:nvPr>
            <p:ph sz="half" idx="4"/>
          </p:nvPr>
        </p:nvSpPr>
        <p:spPr/>
        <p:txBody>
          <a:bodyPr/>
          <a:lstStyle/>
          <a:p>
            <a:r>
              <a:t>1. 能量收集技术：智能服装可以通过能量收集技术将穿着者的运动能、热能、光能等转化为电能，为智能服装提供所需的能量。常用的能量收集技术包括压电技术、热电技术、光伏技术等。</a:t>
            </a:r>
          </a:p>
          <a:p>
            <a:r>
              <a:t>2. 能量存储技术：智能服装将收集到的能量存储起来，以便在需要时使用。常用的能量存储技术包括电池技术、超级电容器技术等。</a:t>
            </a:r>
          </a:p>
          <a:p>
            <a:r>
              <a:t>3. 能量管理技术：智能服装需要对能量进行有效的管理，以确保能量的合理分配和使用。常用的能量管理技术包括能量分配技术、能量控制技术等。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智能服装与穿戴式技术的关键技术与技术原理</a:t>
            </a:r>
          </a:p>
        </p:txBody>
      </p:sp>
      <p:sp>
        <p:nvSpPr>
          <p:cNvPr id="3" name="Text Placeholder 2"/>
          <p:cNvSpPr>
            <a:spLocks noGrp="1"/>
          </p:cNvSpPr>
          <p:nvPr>
            <p:ph type="body" idx="1"/>
          </p:nvPr>
        </p:nvSpPr>
        <p:spPr/>
        <p:txBody>
          <a:bodyPr/>
          <a:lstStyle/>
          <a:p>
            <a:r>
              <a:t>主题名称：智能服装的通信技术</a:t>
            </a:r>
          </a:p>
        </p:txBody>
      </p:sp>
      <p:sp>
        <p:nvSpPr>
          <p:cNvPr id="4" name="Content Placeholder 3"/>
          <p:cNvSpPr>
            <a:spLocks noGrp="1"/>
          </p:cNvSpPr>
          <p:nvPr>
            <p:ph sz="half" idx="2"/>
          </p:nvPr>
        </p:nvSpPr>
        <p:spPr/>
        <p:txBody>
          <a:bodyPr/>
          <a:lstStyle/>
          <a:p>
            <a:r>
              <a:t>1. 无线通信技术：智能服装通过无线通信技术与外部设备进行数据传输和交互。常用的无线通信技术包括蓝牙技术、Zigbee技术、Wi-Fi技术等。</a:t>
            </a:r>
          </a:p>
          <a:p>
            <a:r>
              <a:t>2. 近场通信技术：智能服装通过近场通信技术与其他智能设备进行数据传输和交互。常用的近场通信技术包括NFC技术、RFID技术等。</a:t>
            </a:r>
          </a:p>
          <a:p>
            <a:r>
              <a:t>3. 互联网技术：智能服装通过互联网技术与云平台进行数据传输和交互。常用的互联网技术包括HTTP协议、TCP/IP协议等。</a:t>
            </a:r>
          </a:p>
        </p:txBody>
      </p:sp>
      <p:sp>
        <p:nvSpPr>
          <p:cNvPr id="5" name="Text Placeholder 4"/>
          <p:cNvSpPr>
            <a:spLocks noGrp="1"/>
          </p:cNvSpPr>
          <p:nvPr>
            <p:ph type="body" idx="3"/>
          </p:nvPr>
        </p:nvSpPr>
        <p:spPr/>
        <p:txBody>
          <a:bodyPr/>
          <a:lstStyle/>
          <a:p>
            <a:r>
              <a:t>主题名称：智能服装的智能控制技术</a:t>
            </a:r>
          </a:p>
        </p:txBody>
      </p:sp>
      <p:sp>
        <p:nvSpPr>
          <p:cNvPr id="6" name="Content Placeholder 5"/>
          <p:cNvSpPr>
            <a:spLocks noGrp="1"/>
          </p:cNvSpPr>
          <p:nvPr>
            <p:ph sz="half" idx="4"/>
          </p:nvPr>
        </p:nvSpPr>
        <p:spPr/>
        <p:txBody>
          <a:bodyPr/>
          <a:lstStyle/>
          <a:p>
            <a:r>
              <a:t>1. 嵌入式系统技术：智能服装中集成了嵌入式系统，嵌入式系统负责智能服装的控制和管理。常用的嵌入式系统技术包括微控制器技术、微处理器技术等。</a:t>
            </a:r>
          </a:p>
          <a:p>
            <a:r>
              <a:t>2. 人工智能技术：智能服装应用人工智能技术来实现智能化控制。常用的人工智能技术包括机器学习技术、深度学习技术等。</a:t>
            </a:r>
          </a:p>
          <a:p>
            <a:r>
              <a:t>3. 专家系统技术：智能服装应用专家系统技术来实现智能化控制。常用的专家系统技术包括模糊逻辑技术、启发式搜索技术等。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智能服装与穿戴式技术的关键技术与技术原理</a:t>
            </a:r>
          </a:p>
        </p:txBody>
      </p:sp>
      <p:sp>
        <p:nvSpPr>
          <p:cNvPr id="3" name="Text Placeholder 2"/>
          <p:cNvSpPr>
            <a:spLocks noGrp="1"/>
          </p:cNvSpPr>
          <p:nvPr>
            <p:ph type="body" idx="1"/>
          </p:nvPr>
        </p:nvSpPr>
        <p:spPr/>
        <p:txBody>
          <a:bodyPr/>
          <a:lstStyle/>
          <a:p>
            <a:r>
              <a:t>主题名称：智能服装的交互技术</a:t>
            </a:r>
          </a:p>
        </p:txBody>
      </p:sp>
      <p:sp>
        <p:nvSpPr>
          <p:cNvPr id="4" name="Content Placeholder 3"/>
          <p:cNvSpPr>
            <a:spLocks noGrp="1"/>
          </p:cNvSpPr>
          <p:nvPr>
            <p:ph sz="half" idx="2"/>
          </p:nvPr>
        </p:nvSpPr>
        <p:spPr/>
        <p:txBody>
          <a:bodyPr/>
          <a:lstStyle/>
          <a:p>
            <a:r>
              <a:t>1. 人机交互技术：智能服装通过人机交互技术与穿着者进行交互。常用的人机交互技术包括触摸屏技术、语音交互技术、手势交互技术等。</a:t>
            </a:r>
          </a:p>
          <a:p>
            <a:r>
              <a:t>2. 虚拟现实技术：智能服装应用虚拟现实技术来实现虚拟现实交互。常用的虚拟现实技术包括头戴式显示器技术、增强现实技术等。</a:t>
            </a:r>
          </a:p>
          <a:p>
            <a:r>
              <a:t>3. 3D打印技术：智能服装应用3D打印技术来实现3D打印交互。常用的3D打印技术包括熔融沉积成型技术、选择性激光烧结技术等。</a:t>
            </a:r>
          </a:p>
        </p:txBody>
      </p:sp>
      <p:sp>
        <p:nvSpPr>
          <p:cNvPr id="5" name="Text Placeholder 4"/>
          <p:cNvSpPr>
            <a:spLocks noGrp="1"/>
          </p:cNvSpPr>
          <p:nvPr>
            <p:ph type="body" idx="3"/>
          </p:nvPr>
        </p:nvSpPr>
        <p:spPr/>
        <p:txBody>
          <a:bodyPr/>
          <a:lstStyle/>
          <a:p>
            <a:r>
              <a:t>主题名称：智能服装的前沿技术</a:t>
            </a:r>
          </a:p>
        </p:txBody>
      </p:sp>
      <p:sp>
        <p:nvSpPr>
          <p:cNvPr id="6" name="Content Placeholder 5"/>
          <p:cNvSpPr>
            <a:spLocks noGrp="1"/>
          </p:cNvSpPr>
          <p:nvPr>
            <p:ph sz="half" idx="4"/>
          </p:nvPr>
        </p:nvSpPr>
        <p:spPr/>
        <p:txBody>
          <a:bodyPr/>
          <a:lstStyle/>
          <a:p>
            <a:r>
              <a:t>1. 电子皮肤技术：电子皮肤技术是一种新型的传感技术，可以将传感器集成到服装中，实现对人体生理信息和外部环境信息的实时监测。</a:t>
            </a:r>
          </a:p>
          <a:p>
            <a:r>
              <a:t>2. 自供电技术：自供电技术是一种新型的能量收集技术，可以将穿着者的运动能、热能、光能等转化为电能，为智能服装提供所需的能量。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智能服装与穿戴式技术的应用领域与主要功能</a:t>
            </a:r>
          </a:p>
        </p:txBody>
      </p:sp>
      <p:sp>
        <p:nvSpPr>
          <p:cNvPr id="3" name="Subtitle 2"/>
          <p:cNvSpPr>
            <a:spLocks noGrp="1"/>
          </p:cNvSpPr>
          <p:nvPr>
            <p:ph type="subTitle" idx="1"/>
          </p:nvPr>
        </p:nvSpPr>
        <p:spPr/>
        <p:txBody>
          <a:bodyPr/>
          <a:lstStyle/>
          <a:p>
            <a:r>
              <a:t>智能服装和穿戴式技术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智能服装与穿戴式技术的应用领域与主要功能</a:t>
            </a:r>
          </a:p>
        </p:txBody>
      </p:sp>
      <p:sp>
        <p:nvSpPr>
          <p:cNvPr id="3" name="Text Placeholder 2"/>
          <p:cNvSpPr>
            <a:spLocks noGrp="1"/>
          </p:cNvSpPr>
          <p:nvPr>
            <p:ph type="body" idx="1"/>
          </p:nvPr>
        </p:nvSpPr>
        <p:spPr/>
        <p:txBody>
          <a:bodyPr/>
          <a:lstStyle/>
          <a:p>
            <a:r>
              <a:t>智能服装在医疗保健领域的应用</a:t>
            </a:r>
          </a:p>
        </p:txBody>
      </p:sp>
      <p:sp>
        <p:nvSpPr>
          <p:cNvPr id="4" name="Content Placeholder 3"/>
          <p:cNvSpPr>
            <a:spLocks noGrp="1"/>
          </p:cNvSpPr>
          <p:nvPr>
            <p:ph sz="half" idx="2"/>
          </p:nvPr>
        </p:nvSpPr>
        <p:spPr/>
        <p:txBody>
          <a:bodyPr/>
          <a:lstStyle/>
          <a:p>
            <a:r>
              <a:t>1. 提供生理状况监测：智能服装搭载各类传感器，如心率传感器、血压传感器、血糖传感器等，实时监测穿着者的生理状况，帮助医疗专业人员及个人更好地管理健康。</a:t>
            </a:r>
          </a:p>
          <a:p>
            <a:r>
              <a:t>2. 辅助疾病诊断和治疗：智能服装可采集重要生理数据，通过算法分析和机器学习，帮助医生更准确地诊断疾病，并提供个性化的治疗方案。例如，智能服装可用于监测癫痫患者的脑电波，帮助医生及时发现癫痫发作迹象，并采取措施预防或减轻症状。</a:t>
            </a:r>
          </a:p>
          <a:p>
            <a:r>
              <a:t>3. 帮助康复和辅助治疗：智能服装可用于辅助康复治疗，如监测患者的运动范围、肌肉活动和平衡性等，并提供反馈，帮助患者更有效地进行康复训练。同时，智能服装还可辅助治疗某些疾病，如帕金森氏症和阿尔茨海默症，通过提供运动提示、平衡支持和认知刺激，帮助患者改善症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智能服装与穿戴式技术的应用领域与主要功能</a:t>
            </a:r>
          </a:p>
        </p:txBody>
      </p:sp>
      <p:sp>
        <p:nvSpPr>
          <p:cNvPr id="3" name="Text Placeholder 2"/>
          <p:cNvSpPr>
            <a:spLocks noGrp="1"/>
          </p:cNvSpPr>
          <p:nvPr>
            <p:ph type="body" idx="1"/>
          </p:nvPr>
        </p:nvSpPr>
        <p:spPr/>
        <p:txBody>
          <a:bodyPr/>
          <a:lstStyle/>
          <a:p>
            <a:r>
              <a:t>智能服装在运动和健身领域的应用</a:t>
            </a:r>
          </a:p>
        </p:txBody>
      </p:sp>
      <p:sp>
        <p:nvSpPr>
          <p:cNvPr id="4" name="Content Placeholder 3"/>
          <p:cNvSpPr>
            <a:spLocks noGrp="1"/>
          </p:cNvSpPr>
          <p:nvPr>
            <p:ph sz="half" idx="2"/>
          </p:nvPr>
        </p:nvSpPr>
        <p:spPr/>
        <p:txBody>
          <a:bodyPr/>
          <a:lstStyle/>
          <a:p>
            <a:r>
              <a:t>1. 提供运动数据监测：智能服装配备加速度计、陀螺仪、GPS等传感器，可追踪穿着者的运动量、速度、距离、卡路里消耗等数据，帮助用户了解自己的运动表现并进行调整，优化训练计划。</a:t>
            </a:r>
          </a:p>
          <a:p>
            <a:r>
              <a:t>2. 提供运动建议和反馈：智能服装结合算法分析和机器学习技术，可为用户提供个性化的运动建议和反馈，帮助他们提高运动效率和效果。例如，智能服装可根据用户的运动数据，建议用户调整运动强度、休息时间和运动类型，以达到更好的锻炼效果。</a:t>
            </a:r>
          </a:p>
          <a:p>
            <a:r>
              <a:t>3. 辅助运动康复和预防运动损伤：智能服装可用于监测运动康复过程中穿着者的运动范围、肌肉活动和平衡性等数据，帮助康复师评估患者的康复进展并调整康复计划。同时，智能服装还可用于预防运动损伤，通过监测运动数据，智能服装可识别异常运动模式，及时提醒用户调整运动姿势或强度，避免运动损伤的发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智能服装与穿戴式技术的应用领域与主要功能</a:t>
            </a:r>
          </a:p>
        </p:txBody>
      </p:sp>
      <p:sp>
        <p:nvSpPr>
          <p:cNvPr id="3" name="Text Placeholder 2"/>
          <p:cNvSpPr>
            <a:spLocks noGrp="1"/>
          </p:cNvSpPr>
          <p:nvPr>
            <p:ph type="body" idx="1"/>
          </p:nvPr>
        </p:nvSpPr>
        <p:spPr/>
        <p:txBody>
          <a:bodyPr/>
          <a:lstStyle/>
          <a:p>
            <a:r>
              <a:t>智能服装在军事和执法领域的应用</a:t>
            </a:r>
          </a:p>
        </p:txBody>
      </p:sp>
      <p:sp>
        <p:nvSpPr>
          <p:cNvPr id="4" name="Content Placeholder 3"/>
          <p:cNvSpPr>
            <a:spLocks noGrp="1"/>
          </p:cNvSpPr>
          <p:nvPr>
            <p:ph sz="half" idx="2"/>
          </p:nvPr>
        </p:nvSpPr>
        <p:spPr/>
        <p:txBody>
          <a:bodyPr/>
          <a:lstStyle/>
          <a:p>
            <a:r>
              <a:t>1. 提供士兵和执法人员的身体状况监测：智能服装可实时监测士兵和执法人员的心率、呼吸频率、体温等生理数据，帮助指挥官评估他们的身体状况和疲劳程度，及时采取措施调整行动计划，避免人员过度疲劳或伤害。</a:t>
            </a:r>
          </a:p>
          <a:p>
            <a:r>
              <a:t>2. 加强通信和信息共享：智能服装可与其他设备集成，实现通信和信息共享，帮助士兵和执法人员在执行任务时保持联络，及时获取重要信息。例如，智能服装可与头盔显示器和无线电设备连接，士兵和执法人员可以通过语音命令或手势控制进行通信，并接收任务指令、地图信息和其他重要数据。</a:t>
            </a:r>
          </a:p>
          <a:p>
            <a:r>
              <a:t>3. 提供环境监测和预警：智能服装搭载的环境传感器可监测周围环境的温度、湿度、气压等信息，并及时向士兵和执法人员发出预警，帮助他们在恶劣环境中保持安全。例如，智能服装可监测士兵所处区域的温度变化，并在气温过高或过低时发出预警，提醒士兵采取相应的防护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智能服装与穿戴式技术的产业现状及未来发展趋势</a:t>
            </a:r>
          </a:p>
        </p:txBody>
      </p:sp>
      <p:sp>
        <p:nvSpPr>
          <p:cNvPr id="3" name="Subtitle 2"/>
          <p:cNvSpPr>
            <a:spLocks noGrp="1"/>
          </p:cNvSpPr>
          <p:nvPr>
            <p:ph type="subTitle" idx="1"/>
          </p:nvPr>
        </p:nvSpPr>
        <p:spPr/>
        <p:txBody>
          <a:bodyPr/>
          <a:lstStyle/>
          <a:p>
            <a:r>
              <a:t>智能服装和穿戴式技术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智能服装与穿戴式技术的产业现状及未来发展趋势</a:t>
            </a:r>
          </a:p>
        </p:txBody>
      </p:sp>
      <p:sp>
        <p:nvSpPr>
          <p:cNvPr id="3" name="Text Placeholder 2"/>
          <p:cNvSpPr>
            <a:spLocks noGrp="1"/>
          </p:cNvSpPr>
          <p:nvPr>
            <p:ph type="body" idx="1"/>
          </p:nvPr>
        </p:nvSpPr>
        <p:spPr/>
        <p:txBody>
          <a:bodyPr/>
          <a:lstStyle/>
          <a:p>
            <a:r>
              <a:t>产业现状及发展前景：</a:t>
            </a:r>
          </a:p>
        </p:txBody>
      </p:sp>
      <p:sp>
        <p:nvSpPr>
          <p:cNvPr id="4" name="Content Placeholder 3"/>
          <p:cNvSpPr>
            <a:spLocks noGrp="1"/>
          </p:cNvSpPr>
          <p:nvPr>
            <p:ph sz="half" idx="2"/>
          </p:nvPr>
        </p:nvSpPr>
        <p:spPr/>
        <p:txBody>
          <a:bodyPr/>
          <a:lstStyle/>
          <a:p>
            <a:r>
              <a:t>1. 智能服装和穿戴式技术正处于快速发展阶段，市场规模不断扩大。据统计，2022年全球智能服装和穿戴式技术的市场规模达到1222亿美元，预计到2028年将达到2550亿美元。</a:t>
            </a:r>
          </a:p>
          <a:p>
            <a:r>
              <a:t>2. 智能服装和穿戴式技术在医疗、体育、时尚等领域都有着广泛的应用前景。在医疗领域，智能服装可以帮助医生监测患者的健康状况，实现远程医疗；在体育领域，智能服装可以帮助运动员追踪运动数据，提高运动表现；在时尚领域，智能服装可以提供个性化的穿衣体验，满足消费者对时尚的需求。</a:t>
            </a:r>
          </a:p>
        </p:txBody>
      </p:sp>
      <p:sp>
        <p:nvSpPr>
          <p:cNvPr id="5" name="Text Placeholder 4"/>
          <p:cNvSpPr>
            <a:spLocks noGrp="1"/>
          </p:cNvSpPr>
          <p:nvPr>
            <p:ph type="body" idx="3"/>
          </p:nvPr>
        </p:nvSpPr>
        <p:spPr/>
        <p:txBody>
          <a:bodyPr/>
          <a:lstStyle/>
          <a:p>
            <a:r>
              <a:t>技术发展趋势：</a:t>
            </a:r>
          </a:p>
        </p:txBody>
      </p:sp>
      <p:sp>
        <p:nvSpPr>
          <p:cNvPr id="6" name="Content Placeholder 5"/>
          <p:cNvSpPr>
            <a:spLocks noGrp="1"/>
          </p:cNvSpPr>
          <p:nvPr>
            <p:ph sz="half" idx="4"/>
          </p:nvPr>
        </p:nvSpPr>
        <p:spPr/>
        <p:txBody>
          <a:bodyPr/>
          <a:lstStyle/>
          <a:p>
            <a:r>
              <a:t>1. 智能服装和穿戴式技术的发展趋势是朝着更加智能化、集成化、个性化和时尚化的方向发展。智能服装将更加智能，能够实现更强大的功能，如语音控制、手势控制和情绪识别等。</a:t>
            </a:r>
          </a:p>
          <a:p>
            <a:r>
              <a:t>2. 智能服装也将更加集成化，将多种功能集成到一个设备中，如运动追踪、睡眠监测和健康监测等。</a:t>
            </a:r>
          </a:p>
          <a:p>
            <a:r>
              <a:t>3. 智能服装也将更加个性化，能够根据消费者的个人需求定制不同的款式和功能。</a:t>
            </a:r>
          </a:p>
          <a:p>
            <a:r>
              <a:t>4. 智能服装也将更加时尚化，与传统服装相结合，成为一种新的时尚潮流。</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智能服装与穿戴式技术的产业现状及未来发展趋势</a:t>
            </a:r>
          </a:p>
        </p:txBody>
      </p:sp>
      <p:sp>
        <p:nvSpPr>
          <p:cNvPr id="3" name="Text Placeholder 2"/>
          <p:cNvSpPr>
            <a:spLocks noGrp="1"/>
          </p:cNvSpPr>
          <p:nvPr>
            <p:ph type="body" idx="1"/>
          </p:nvPr>
        </p:nvSpPr>
        <p:spPr/>
        <p:txBody>
          <a:bodyPr/>
          <a:lstStyle/>
          <a:p>
            <a:r>
              <a:t>产业生态构建：</a:t>
            </a:r>
          </a:p>
        </p:txBody>
      </p:sp>
      <p:sp>
        <p:nvSpPr>
          <p:cNvPr id="4" name="Content Placeholder 3"/>
          <p:cNvSpPr>
            <a:spLocks noGrp="1"/>
          </p:cNvSpPr>
          <p:nvPr>
            <p:ph sz="half" idx="2"/>
          </p:nvPr>
        </p:nvSpPr>
        <p:spPr/>
        <p:txBody>
          <a:bodyPr/>
          <a:lstStyle/>
          <a:p>
            <a:r>
              <a:t>1. 智能服装和穿戴式技术产业生态正在不断完善，包括芯片制造商、传感器制造商、服装制造商和应用开发商等。</a:t>
            </a:r>
          </a:p>
          <a:p>
            <a:r>
              <a:t>2. 芯片制造商为智能服装和穿戴式设备提供核心芯片，如微处理器、存储芯片和传感器芯片等。</a:t>
            </a:r>
          </a:p>
          <a:p>
            <a:r>
              <a:t>3. 传感器制造商为智能服装和穿戴式设备提供各种各样的传感器，如加速度计、陀螺仪、压力传感器和心率传感器等。</a:t>
            </a:r>
          </a:p>
          <a:p>
            <a:r>
              <a:t>4. 服装制造商将芯片和传感器集成到服装中，生产出智能服装和穿戴式设备。</a:t>
            </a:r>
          </a:p>
          <a:p>
            <a:r>
              <a:t>5. 应用开发商为智能服装和穿戴式设备开发各种各样的应用，如健康监测应用、运动追踪应用和导航应用等。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https://d.book118.com/248011143054006043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智能服装与穿戴式技术概念及其演变</vt:lpstr>
      <vt:lpstr> 智能服装与穿戴式技术概念及其演变</vt:lpstr>
      <vt:lpstr> 智能服装与穿戴式技术概念及其演变</vt:lpstr>
      <vt:lpstr> 智能服装与穿戴式技术概念及其演变</vt:lpstr>
      <vt:lpstr> 智能服装与穿戴式技术的关键技术与技术原理</vt:lpstr>
      <vt:lpstr>#. 智能服装与穿戴式技术的关键技术与技术原理</vt:lpstr>
      <vt:lpstr>#. 智能服装与穿戴式技术的关键技术与技术原理</vt:lpstr>
      <vt:lpstr>#. 智能服装与穿戴式技术的关键技术与技术原理</vt:lpstr>
      <vt:lpstr> 智能服装与穿戴式技术的应用领域与主要功能</vt:lpstr>
      <vt:lpstr> 智能服装与穿戴式技术的应用领域与主要功能</vt:lpstr>
      <vt:lpstr> 智能服装与穿戴式技术的应用领域与主要功能</vt:lpstr>
      <vt:lpstr> 智能服装与穿戴式技术的应用领域与主要功能</vt:lpstr>
      <vt:lpstr> 智能服装与穿戴式技术的产业现状及未来发展趋势</vt:lpstr>
      <vt:lpstr>#. 智能服装与穿戴式技术的产业现状及未来发展趋势</vt:lpstr>
      <vt:lpstr>#. 智能服装与穿戴式技术的产业现状及未来发展趋势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2024-09-22T22:20:06.956</cp:lastPrinted>
  <dcterms:created xsi:type="dcterms:W3CDTF">2024-09-22T14:20:06Z</dcterms:created>
  <dcterms:modified xsi:type="dcterms:W3CDTF">2024-09-22T14:20:09Z</dcterms:modified>
</cp:coreProperties>
</file>