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UDPHA+BTWRKF+ArialMT"/>
      <p:regular r:id="rId15"/>
    </p:embeddedFont>
    <p:embeddedFont>
      <p:font typeface="BDKTJB+MS-UIGothic"/>
      <p:regular r:id="rId16"/>
    </p:embeddedFont>
    <p:embeddedFont>
      <p:font typeface="JTNVTC+KHARES+MicrosoftYaHei-Bold"/>
      <p:regular r:id="rId17"/>
    </p:embeddedFont>
    <p:embeddedFont>
      <p:font typeface="EAJIGA+BIQPIJ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E3E1F-BE70-4EF7-96CE-B27A47D4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A7DB-D79A-4324-B417-8264D998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F4367-77A8-4B1B-AD59-035B1062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BF8DF-F829-4187-BDBF-4747E487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1CFC7-EAD7-4D56-A33C-8CD2D8E9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524C6-B69E-4EE7-9AA2-D9A546C0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A088B-0B0F-454A-98BF-8E5122ACB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BED07-0910-46FF-B7A8-2CC16095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CBB76-C013-4FE5-9A56-F8A46504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A0983-72B6-4B75-820F-3921FED47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34183-F0BF-4F71-BAB1-7AE423666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2012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4089341" cy="3023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DPHA+BTWRKF+ArialMT"/>
                <a:cs typeface="QUDPHA+BTW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加油站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急演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DPHA+BTWRKF+ArialMT"/>
                <a:cs typeface="QUDPHA+BTW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加油站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急演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DPHA+BTWRKF+ArialMT"/>
                <a:cs typeface="QUDPHA+BTW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加油站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急演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练实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DPHA+BTWRKF+ArialMT"/>
                <a:cs typeface="QUDPHA+BTW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加油站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急演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DPHA+BTWRKF+ArialMT"/>
                <a:cs typeface="QUDPHA+BTW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加油站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急演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2400">
                <a:solidFill>
                  <a:srgbClr val="FFFFFF"/>
                </a:solidFill>
                <a:latin typeface="BDKTJB+MS-UIGothic"/>
                <a:cs typeface="BDKTJB+MS-UIGothic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TNVTC+KHARES+MicrosoftYaHei-Bold"/>
                <a:cs typeface="JTNVTC+KHARES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急演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BDKTJB+MS-UIGothic"/>
                <a:cs typeface="BDKTJB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DKTJB+MS-UIGothic"/>
                <a:cs typeface="BDKTJB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事件的能力，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检验应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案的可行性和有效性，加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强应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急救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伍的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同作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能力，提高公众的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安全意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BDKTJB+MS-UIGothic"/>
                <a:cs typeface="BDKTJB+MS-UIGothic"/>
              </a:rPr>
              <a:t>和自救互救能力。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急演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DKTJB+MS-UIGothic"/>
                <a:cs typeface="BDKTJB+MS-UIGothic"/>
              </a:rPr>
              <a:t>降低事故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DKTJB+MS-UIGothic"/>
                <a:cs typeface="BDKTJB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BDKTJB+MS-UIGothic"/>
                <a:cs typeface="BDKTJB+MS-UIGothic"/>
              </a:rPr>
              <a:t>公众安全意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案中的缺陷和不足，提高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事件的能力，从而降低事故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，可以向公众宣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和技能，提高公众的安全意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自救互救能力。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DKTJB+MS-UIGothic"/>
                <a:cs typeface="BDKTJB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BDKTJB+MS-UIGothic"/>
                <a:cs typeface="BDKTJB+MS-UIGothic"/>
              </a:rPr>
              <a:t>急响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3">
                <a:solidFill>
                  <a:srgbClr val="FFFDFD"/>
                </a:solidFill>
                <a:latin typeface="BDKTJB+MS-UIGothic"/>
                <a:cs typeface="BDKTJB+MS-UIGothic"/>
              </a:rPr>
              <a:t>速度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，可以加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急救援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伍的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同作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能力，提高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急响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度，减少灾害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BDKTJB+MS-UIGothic"/>
                <a:cs typeface="BDKTJB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急演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的分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BDKTJB+MS-UIGothic"/>
                <a:cs typeface="BDKTJB+MS-UIGothic"/>
              </a:rPr>
              <a:t>分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BDKTJB+MS-UIGothic"/>
                <a:cs typeface="BDKTJB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TNVTC+KHARES+MicrosoftYaHei-Bold"/>
                <a:cs typeface="JTNVTC+KHARES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制定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明确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609FFF"/>
                </a:solidFill>
                <a:latin typeface="BDKTJB+MS-UIGothic"/>
                <a:cs typeface="BDKTJB+MS-UIGothic"/>
              </a:rPr>
              <a:t>急演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的目的和目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确定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609FFF"/>
                </a:solidFill>
                <a:latin typeface="BDKTJB+MS-UIGothic"/>
                <a:cs typeface="BDKTJB+MS-UIGothic"/>
              </a:rPr>
              <a:t>急演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的范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围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和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609FFF"/>
                </a:solidFill>
                <a:latin typeface="BDKTJB+MS-UIGothic"/>
                <a:cs typeface="BDKTJB+MS-UIGothic"/>
              </a:rPr>
              <a:t>景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制定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609FFF"/>
                </a:solidFill>
                <a:latin typeface="BDKTJB+MS-UIGothic"/>
                <a:cs typeface="BDKTJB+MS-UIGothic"/>
              </a:rPr>
              <a:t>急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案的流程和措施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确定演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确定参与演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的人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明确演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人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609FFF"/>
                </a:solidFill>
                <a:latin typeface="BDKTJB+MS-UIGothic"/>
                <a:cs typeface="BDKTJB+MS-UIGothic"/>
              </a:rPr>
              <a:t>的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练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609FFF"/>
                </a:solidFill>
                <a:latin typeface="BDKTJB+MS-UIGothic"/>
                <a:cs typeface="BDKTJB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NVTC+KHARES+MicrosoftYaHei-Bold"/>
                <a:cs typeface="JTNVTC+KHARE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NVTC+KHARES+MicrosoftYaHei-Bold"/>
                <a:cs typeface="JTNVTC+KHARE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NVTC+KHARES+MicrosoftYaHei-Bold"/>
                <a:cs typeface="JTNVTC+KHARE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BDKTJB+MS-UIGothic"/>
                <a:cs typeface="BDKTJB+MS-UIGothic"/>
              </a:rPr>
              <a:t>准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609FFF"/>
                </a:solidFill>
                <a:latin typeface="BDKTJB+MS-UIGothic"/>
                <a:cs typeface="BDKTJB+MS-UIGothic"/>
              </a:rPr>
              <a:t>消防器材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BDKTJB+MS-UIGothic"/>
                <a:cs typeface="BDKTJB+MS-UIGothic"/>
              </a:rPr>
              <a:t>准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609FFF"/>
                </a:solidFill>
                <a:latin typeface="BDKTJB+MS-UIGothic"/>
                <a:cs typeface="BDKTJB+MS-UIGothic"/>
              </a:rPr>
              <a:t>防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609FFF"/>
                </a:solidFill>
                <a:latin typeface="BDKTJB+MS-UIGothic"/>
                <a:cs typeface="BDKTJB+MS-UIGothic"/>
              </a:rPr>
              <a:t>用品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BDKTJB+MS-UIGothic"/>
                <a:cs typeface="BDKTJB+MS-UIGothic"/>
              </a:rPr>
              <a:t>准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609FFF"/>
                </a:solidFill>
                <a:latin typeface="BDKTJB+MS-UIGothic"/>
                <a:cs typeface="BDKTJB+MS-UIGothic"/>
              </a:rPr>
              <a:t>通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讯设备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https://d.book118.com/248012012057006040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QUDPHA+BTWRKF+ArialMT</vt:lpstr>
      <vt:lpstr>Times New Roman</vt:lpstr>
      <vt:lpstr>BDKTJB+MS-UIGothic</vt:lpstr>
      <vt:lpstr>SimSun</vt:lpstr>
      <vt:lpstr>JTNVTC+KHARES+MicrosoftYaHei-Bold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2024-09-18T21:20:09.014</cp:lastPrinted>
  <dcterms:created xsi:type="dcterms:W3CDTF">2024-09-18T13:20:09Z</dcterms:created>
  <dcterms:modified xsi:type="dcterms:W3CDTF">2024-09-18T13:20:10Z</dcterms:modified>
</cp:coreProperties>
</file>