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A9651-ACF2-49C7-ADA9-7ED491F4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CF2A9-C57E-4CA0-AEA5-E128EA8D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9E90-98FF-4261-99D1-AEB34F3E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3589A-C2C3-4AE2-A7C0-87367039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BA2E5-7C09-40A1-9DFE-DCD2BFF8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F2F13-DAD3-400F-89C8-AD7ADED9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B335F-F64C-4F05-A2D6-30DEBA81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C241C-7686-49A8-AADE-1DF24AC7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C720F-906F-46E7-8D74-17BBFD5D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62F60-6338-4A0C-BAD7-29E9ECEE5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ECDF1-CD4C-4546-B0FC-2E02B269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2052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纪念129运动演讲稿不忘国耻振兴中华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勿忘国耻，铭记历史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振兴中华，实现民族复兴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青年责任与担当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弘扬129精神，传承红色基因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84" r="58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在纪念129运动这一特殊历史时刻，我们聚集一堂，共同回顾那段充满血与火的岁月，缅怀先烈，铭记历史。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通过本次演讲，旨在激发全体听众的爱国热情，增强民族自豪感，号召大家不忘国耻、振兴中华，为实现中华民族伟大复兴的中国梦而努力奋斗。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运动经过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数千名学生涌上街头，高呼“停止内战，一致抗日”等口号，进行示威游行。遭到国民党军警的镇压，许多学生被捕或受伤。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运动爆发背景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1935年12月9日，北平学生在中国共产党领导下发动了抗日救亡运动。当时，日本帝国主义不断蚕食侵略中国领土，而国民党政府采取不抵抗政策。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129运动是中国共产党领导的一次大规模学生爱国运动，揭露了日本侵略中国的阴谋和国民党政府的不抵抗政策，推动了全国抗日救亡运动的发展。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333" r="22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208" b="2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500" b="10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129运动历史回顾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勿忘国耻，铭记历史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72" b="28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日本侵华战争罪行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战争暴行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日本在侵华战争中犯下了滔天罪行，包括南京大屠杀、三光政策、细菌战和毒气战等，给中国人民带来了深重灾难。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掠夺资源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日本侵略者疯狂掠夺中国的资源和财富，破坏中国的工业和基础设施，严重阻碍了中国的发展。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奴役中国人民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日本在占领区实行残酷的殖民统治，剥削和奴役中国人民，使中国人民生活在水深火热之中。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面对日本的侵略，中国人民奋起反抗，开展了广泛的抗日救亡运动，包括游行示威、抵制日货、组织抗日武装等。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抗日救亡运动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中国军队在正面战场英勇抗击日军，取得了平型关大捷、台儿庄战役等胜利，打破了日军不可战胜的神话。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正面战场抗战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333" b="10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中国共产党领导的敌后战场成为抗日战争的中流砥柱，通过游击战、地道战等方式打击日军，为抗战胜利作出了巨大贡献。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敌后战场斗争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中国人民反抗与斗争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在抗日战争中，中国人民展现出了坚韧不拔、自强不息的民族精神，这种精神成为激励人们奋勇前行的强大动力。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面对外敌入侵，中国人民同仇敌忾，共御外侮，表现出了强烈的爱国主义精神。这种精神不仅在当时激励着人们为国家的独立和尊严而奋斗，而且在今天仍然具有深远的现实意义。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回顾历史，我们深刻认识到落后就要挨打，发展才能自强。我们要铭记历史教训，不忘国耻，努力发展自己，为实现中华民族的伟大复兴而努力奋斗。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民族精神与爱国主义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振兴中华，实现民族复兴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中国特色社会主义道路是党和人民历经艰辛探索出来的，是实现中华民族伟大复兴的必由之路。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坚定道路自信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坚持以人民为中心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坚持改革开放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中国特色社会主义道路始终坚持以人民为中心的发展思想，不断满足人民对美好生活的向往。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改革开放是中国特色社会主义道路的鲜明特征，是推动国家发展的强大动力。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中国特色社会主义道路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深化经济体制改革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加快完善社会主义市场经济体制，推动经济高质量发展，增强国家经济实力。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推进科技创新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加强科技创新和人才培养，提高国家自主创新能力，推动产业转型升级。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解放思想，实事求是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改革开放的首要任务是解放思想，打破僵化思维，坚持实事求是，推动国家发展。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" b="1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改革开放与现代化建设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坚持各民族一律平等，促进民族团结进步，构建中华民族共同体意识。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加强民族团结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坚决维护国家主权和领土完整，反对任何形式的分裂行为，实现国家完全统一。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维护国家统一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积极推动两岸关系和平发展，增进两岸同胞相互了解和信任，推进祖国和平统一进程。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推进祖国统一进程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民族团结与国家统一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https://d.book118.com/248012052130006044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2024-09-25T03:34:38.328</cp:lastPrinted>
  <dcterms:created xsi:type="dcterms:W3CDTF">2024-09-24T19:34:38Z</dcterms:created>
  <dcterms:modified xsi:type="dcterms:W3CDTF">2024-09-24T19:34:40Z</dcterms:modified>
</cp:coreProperties>
</file>