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450249-C37A-41E9-BF64-0D5C9E70B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4DB8B-C996-461C-BC80-EBE44C52B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3AA18E-289A-4A7B-BAAF-386B77841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E06304-EA3C-40BC-B699-8E01BD6C4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A44679-7E09-4AE5-8DA4-FEC7B5CEB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F40B05-2AAD-4ECE-9546-4F21BE0EB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3D547C-A911-4044-95D3-4CB28705C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DE4C88-55B8-457D-BE99-53B9DC3CC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564A57-1715-43B1-B5EE-15B623F8E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0F8C77-C6F4-4440-B031-4F9A53A85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762B37-CDFF-42A7-94E2-503FF0BFB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1314005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食品安全监测与抽检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食品安全监测技术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食品抽检计划与执行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食品检验方法与标准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食品安全风险评估与预警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食品安全监管体系与法规政策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食品安全定义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保障公众健康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维护消费者权益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促进国际贸易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食品安全的定义与重要性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指食品无毒、无害，符合应当有的营养要求，对人体健康不造成任何急性、亚急性或者慢性危害。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消费者有权获得安全、高质量的食品。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不安全的食品可能导致食源性疾病，甚至危及生命。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符合国际食品安全标准的食品更容易在国际市场上流通。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《中华人民共和国食品安全法》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《中华人民共和国农产品质量安全法》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2500" r="25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58" r="1458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食品安全法规及标准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其他相关法规和规章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0420" b="2042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国家食品安全标准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922" r="92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食品安全法规及标准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81" r="232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地方食品安全标准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企业食品安全标准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食品安全法规及标准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食品污染定义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生物性污染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化学性污染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物理性污染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食品污染与危害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1661" r="1166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9072" r="907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4019" r="401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3358" b="335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指食品在生产、加工、运输、储存、销售等过程中被有害物质污染。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细菌、病毒、寄生虫等引起的食源性疾病。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农药残留、重金属超标、添加剂不当使用等对人体健康的危害。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杂质、放射性物质等对食品的污染。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食品安全监测技术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通过视觉、嗅觉、味觉等感官手段对食品的外观、气味、口感等进行初步判断。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感官检测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理化分析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微生物检测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利用化学试剂和仪器对食品中的营养成分、有害物质等进行定性和定量分析。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通过培养、分离、鉴定等方法检测食品中的微生物种类和数量，判断食品的卫生状况。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传统监测技术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利用抗原抗体反应原理，检测食品中的有害物质，如农药残留、重金属等。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免疫学技术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分子生物学技术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色谱技术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质谱技术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通过基因扩增、基因芯片等技术，快速准确地检测食品中的病原微生物和转基因成分。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利用色谱分离原理，对食品中的复杂成分进行分离和检测，如气相色谱、液相色谱等。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通过测量离子的质荷比，对食品中的化学成分进行定性和定量分析，如质谱联用技术等。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现代监测技术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811" r="2581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借助人工智能、大数据等技术，实现食品安全监测的自动化、智能化和高效化。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发展高通量检测技术，实现对多种有害物质的快速、同时检测，提高检测效率。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高通量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提高检测方法的灵敏度和特异性，降低假阳性和假阴性的发生率。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高灵敏度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发展无损检测技术，实现在不破坏食品样品的前提下进行检测，保障食品的完整性和安全性。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无损检测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监测技术发展趋势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食品抽检计划与执行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根据食品安全风险评估结果、消费者投诉、媒体报道等信息，确定抽检的食品种类、批次和数量。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确定抽检目标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明确抽检的时间、地点、抽样方法、检验项目、判定依据等，确保抽检的科学性和公正性。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制定抽检方案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合理安排人力、物力和财力，确保抽检计划的顺利实施。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抽检计划的制定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随机抽样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采用随机数表、抽签等方式，确保抽样的随机性和代表性。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分层抽样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根据食品的种类、生产工艺、销售区域等因素，将总体分成若干层，每层内再进行随机抽样。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系统抽样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按照一定的间隔或规律，在总体中抽取样本。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抽样方法与程序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08" r="1620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对抽取的样品进行唯一性标识，记录样品的名称、规格、生产日期、抽样日期等信息。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样品标识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根据样品的性质和检验要求，采用适当的保存方法，如低温保存、真空包装等，确保样品在运输和保存过程中不发生变质。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样品保存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选择适当的运输方式和运输工具，确保样品在运输过程中不受损坏或污染。同时，对运输过程中的温度、湿度等环境条件进行监控和记录。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样品运输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样品保存与运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食品检验方法与标准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https://d.book118.com/248013140057006032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2024-09-09T22:14:02.918</cp:lastPrinted>
  <dcterms:created xsi:type="dcterms:W3CDTF">2024-09-09T14:14:02Z</dcterms:created>
  <dcterms:modified xsi:type="dcterms:W3CDTF">2024-09-09T14:14:05Z</dcterms:modified>
</cp:coreProperties>
</file>