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010A2-FE06-4661-862C-C134F7B9F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F50FC-C712-4161-AA51-4878F187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40A8C-932F-49E5-9A6E-B27C8428C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68A09-13AB-4FC8-9CD0-952337C9A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9EC15-9496-4903-A320-1360D1E89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B6F67-F67B-4B7F-B825-4A784E15A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425C54-DEC8-4F7F-88BF-DD77F2C9C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D29F8-012D-4CA0-B5AE-1FFD4FA36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C7CC6-AF88-42CD-9D95-5D1D7334F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F45AE-9524-4E9A-A998-A0EEBF13C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52078-C4B2-4F3E-A98A-DB92191A2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4125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是根本法---宪法具有最高法律效力\n## 1.宪法的基本概念及其重要性\n### 1.1宪法的定义及其发展历程\n### 1.2宪法的核心原则与基本特征\n### 1.3宪法在国家法律体系中的地位\n## 2.宪法的最高法律效力\n### 2.1宪法与普通法律的关系\n### 2.2宪法对法律法规的约束力\n### 2.3宪法解释与合宪性审查\n## 3.宪法的实施与监督\n### 3.1宪法的实施途径与方式\n### 3.2宪法监督制度及其作用\n### 3.3加强宪法实施与监督的必要性\n## 4.宪法在保障公民权利与自由方面的作用\n### 4.1宪法规定的公民基本权利与自由\n### 4.2宪法对公民权利与自由的保障方式\n### 4.3宪法在维护社会公平正义中的重要作用\n## 5.宪法在维护国家稳定与发展中的功能\n### 5.1宪法对国家政治制度的规范作用\n### 5.2宪法对国家经济制度的保障作用\n### 5.3宪法对国家文化制度的指导作用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700"/>
              <a:t>宪法是根本法---宪法具有最高法律效力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宪法的基本概念及其重要性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宪法是国家的根本法</a:t>
                </a:r>
                <a:endParaRPr/>
              </a:p>
            </p:txBody>
          </p:sp>
          <p:sp>
            <p:nvSpPr>
              <p:cNvPr id="1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规定国家的政治制度、经济制度、文化制度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规定国家的基本权利和义务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规定国家机构的组织和职权</a:t>
                </a:r>
                <a:endParaRPr/>
              </a:p>
            </p:txBody>
          </p:sp>
        </p:grpSp>
        <p:grpSp>
          <p:nvGrpSpPr>
            <p:cNvPr id="1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宪法的发展历程</a:t>
                </a:r>
                <a:endParaRPr/>
              </a:p>
            </p:txBody>
          </p:sp>
          <p:sp>
            <p:nvSpPr>
              <p:cNvPr id="1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英国的《大宪章》是世界上第一部宪法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美国的《独立宣言》和《美国宪法》奠定了现代宪法的基础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法国的《人权宣言》和《法国宪法》对欧洲宪法的发展产生了重要影响</a:t>
                </a:r>
                <a:endParaRPr/>
              </a:p>
            </p:txBody>
          </p:sp>
        </p:grpSp>
        <p:grpSp>
          <p:nvGrpSpPr>
            <p:cNvPr id="1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中国宪法的发展历程</a:t>
                </a:r>
                <a:endParaRPr/>
              </a:p>
            </p:txBody>
          </p:sp>
          <p:sp>
            <p:nvSpPr>
              <p:cNvPr id="1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中华人民共和国成立前的《中华民国宪法》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中华人民共和国成立后的《中华人民共和国宪法》及其修正案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宪法的核心原则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人民主权原则：国家的一切权力属于人民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尊重和保障人权原则：国家尊重和保障公民的基本权利和自由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社会主义原则：坚持社会主义制度，坚持四项基本原则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宪法的基本特征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宪法具有最高法律效力：宪法是国家的根本法，具有最高的法律地位和法律效力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宪法具有普遍约束力：宪法对全体公民和组织具有普遍的约束力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宪法具有稳定性：宪法的内容具有长期稳定性，不得随意修改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宪法的核心原则与基本特征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宪法在国家法律体系中的地位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宪法是国家法律体系的基石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宪法规定国家的基本制度，是国家法律体系的出发点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宪法具有最高法律效力，是国家法律体系的顶点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宪法与其他法律的关系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宪法是其他法律的基础，其他法律不得与宪法相抵触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宪法对其他法律具有解释和补充作用，其他法律不得违反宪法的原则和精神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宪法的最高法律效力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宪法与普通法律的关系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宪法是普通法律的制定依据，普通法律是宪法的具体化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宪法具有最高法律效力，普通法律不得与宪法相抵触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宪法对普通法律的约束力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宪法对普通法律的制定、修改和实施具有约束力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普通法律不得违反宪法的原则和精神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宪法与普通法律的关系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宪法对法律法规的约束力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宪法对法律法规的约束力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宪法对法律法规的制定、修改和实施具有约束力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法律法规不得违反宪法的原则和精神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宪法对法律法规的保障作用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宪法保障法律法规的合法性、合理性和公正性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宪法保障法律法规在维护社会秩序、保障公民权益方面的作用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宪法解释是指对宪法条文含义的解释和说明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宪法解释有助于确保宪法的正确实施和遵守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合宪性审查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合宪性审查是指对法律、法规和其他规范性文件是否符合宪法进行审查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合宪性审查有助于维护宪法的最高法律地位和法律效力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宪法解释与合宪性审查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宪法的实施与监督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宪法的实施途径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宪法的立法实施：通过制定法律、法规和其他规范性文件，将宪法的原则和精神具体化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宪法的行政实施：通过行政机关的行政行为，将宪法的原则和精神具体化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宪法的司法实施：通过司法机关的司法活动，将宪法的原则和精神具体化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宪法的实施方式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宪法的遵守：全体公民和组织必须遵守宪法的规定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宪法的执行：国家行政机关、司法机关和立法机关必须依照宪法的规定行使职权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宪法的实施途径与方式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https://d.book118.com/248014125004006042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宪法是根本法---宪法具有最高法律效力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2024-09-20T23:18:16.616</cp:lastPrinted>
  <dcterms:created xsi:type="dcterms:W3CDTF">2024-09-20T15:18:16Z</dcterms:created>
  <dcterms:modified xsi:type="dcterms:W3CDTF">2024-09-20T15:18:18Z</dcterms:modified>
</cp:coreProperties>
</file>