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40D63-3684-446D-A412-D5CBB9E9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7B455-DF08-4BD6-A96F-306CE186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0182D-CDDA-417C-932B-C9445258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B6AEE-DD87-4415-9621-FD64390C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EFBC8-D068-4D50-95CA-52273C70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E7CE0-02F6-463C-8CB1-A6C71DB4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93656-A70F-4755-8BC1-3D7DDBC1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38919-EC63-40ED-A25F-D66E8AA1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EAAB-7C68-452C-82A9-79B31C95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82F0E-C88E-45FA-96C9-7D9A518E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EB88-19C0-48AF-B466-8C08EDBE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413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keil单步调试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调试环境与工具介绍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单步调试基本原理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单步调试实践方法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常见错误排查技巧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高级功能应用举例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调试环境与工具介绍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80" r="1228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Keil软件是一款适用于嵌入式开发的集成开发环境（IDE），支持多种微控制器和嵌入式处理器。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它提供了丰富的开发工具，包括编译器、链接器、调试器等，方便开发者进行嵌入式系统的设计和开发。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Keil软件具有直观的用户界面和强大的功能，使得开发者能够高效地进行代码编写、编译、调试和烧写等操作。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Keil软件概述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Keil软件内置了功能强大的调试器，支持单步调试、断点设置、变量观察等调试操作，帮助开发者定位和解决问题。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Keil提供了硬件仿真器，可以模拟目标硬件的行为，使得开发者在没有实际硬件的情况下也能进行调试。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实时操作系统（RTOS）支持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Keil软件支持多种实时操作系统，开发者可以在调试过程中分析和优化RTOS的性能。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调试工具及功能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从官方网站下载Keil软件的安装包，按照提示进行安装。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安装Keil软件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在Keil软件中创建一个新的工程，选择目标硬件和编译器选项，添加源代码文件。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配置工程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在工程配置中选择调试器选项，配置仿真器或硬件调试器的参数。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设置调试选项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编译工程生成可执行文件，通过调试器将可执行文件下载到目标硬件中进行调试。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编译与下载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安装与配置步骤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单步调试基本原理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单步调试是一种程序调试方法，它允许程序员逐条执行程序中的指令，并观察每条指令执行后的结果和状态。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通过单步调试，程序员可以深入了解程序的执行流程，发现潜在的错误和问题，并对其进行精确定位和修复。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单步调试定义及作用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在单步调试过程中，程序员可以观察和控制CPU寄存器的值。寄存器是CPU内部的存储单元，用于暂存指令操作数和中间结果。通过查看寄存器的值，程序员可以了解程序执行过程中的数据流动和状态变化。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单步调试还允许程序员观察和控制内存的内容。内存是程序存储和访问数据的主要区域。通过查看内存的值，程序员可以了解程序中的数据结构和变量的状态，以及指令执行对内存的影响。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寄存器与内存操作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中断是一种由硬件或软件触发的特殊事件，它会打断CPU的正常执行流程，并跳转到预设的中断处理程序执行。中断处理机制是单步调试中的重要组成部分。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中断处理过程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步调试中，当中断发生时，CPU会保存当前的执行上下文（如寄存器值和程序计数器），然后跳转到中断处理程序的入口点执行。中断处理程序会根据中断类型进行相应的处理，并在处理完成后恢复被中断的程序执行上下文，使程序能够从中断点继续执行。通过单步调试，程序员可以观察和控制中断处理的全过程，了解中断对程序执行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中断处理机制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单步调试实践方法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选择合适的编程语言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Keil支持多种嵌入式编程语言，如C、C和汇编语言。根据实际需求选择合适的语言进行编程。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编写简单的测试程序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为了熟悉单步调试过程，可以从一个简单的程序开始，例如一个实现基本数学运算或逻辑控制的程序。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添加必要的输入输出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为了使调试过程可视化，可以在程序中添加一些输入输出语句，例如打印变量的值或显示某些状态信息。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编写测试程序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设置断点与观察窗口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根据需要，可以配置观察窗口以显示特定类型的信息。例如，可以设置窗口以十六进制或十进制格式显示数值，或者选择显示特定范围的内存地址。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配置观察窗口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在Keil中，可以通过单击代码行号来设置断点。断点允许程序在特定点暂停执行，以便观察和分析程序状态。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设置断点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在调试过程中，可以打开多个观察窗口来监视变量、寄存器和内存的值。这些窗口提供了实时更新的信息，有助于理解程序行为。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打开观察窗口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https://d.book118.com/248014135114006032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2024-09-10T09:14:27.037</cp:lastPrinted>
  <dcterms:created xsi:type="dcterms:W3CDTF">2024-09-10T01:14:27Z</dcterms:created>
  <dcterms:modified xsi:type="dcterms:W3CDTF">2024-09-10T01:14:29Z</dcterms:modified>
</cp:coreProperties>
</file>