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1D0CE23-B27E-47BB-82B7-36E571BFC11B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3A01CC-5100-4499-A221-16E137242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4C0BAA-3EC8-4633-923B-F5E3FC8CF6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616608-07D9-49C6-95C0-6B59BAA0C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569E0A-C029-487D-AE25-E6E1A75C9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CE8EAA-DC4E-465B-876F-90A26A9F6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F629DB-77F9-4FE1-9E79-BB363C412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224D9C-4A7A-469C-90BE-BF0119A4CE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A620A6-D921-444E-861C-12A2AF9823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6DD3BE-231F-443D-8504-CEB76375C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6407BC-E954-499A-92DC-A6CF82C0A0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D45B03-F3E9-4E40-9485-E6EDB06C32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AD04849-2D1A-442D-927A-8B71749BDDDF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185D42D-018D-47A2-A842-981BC59BF09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015131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如何在商务招待中体现礼仪风范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什么是商务招待礼仪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商务招待中的形象管理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商务招待中的用餐礼仪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商务招待中的礼品赠送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商务招待中的文化差异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什么是商务招待礼仪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商务招待礼仪的重要性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商务招待礼仪是在商业环境中展现礼貌和尊重的关键。正常的商务招待礼仪可以建立良好的人际关系和商业合作关系，了解和遵循商务招待礼仪可以增加成功的商务交流机会。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商务招待礼仪的基本原则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学习了解对方的文化背景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尊重对方的文化和习俗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避免冒犯或引起误会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注意礼貌用语和谈话内容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给人良好的第一印象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着装得体、整洁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保持礼貌和友好态度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注意言行举止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不尊重对方的文化差异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可能引起误解和冲突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破坏合作关系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不关心对方的感受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容易造成沟通障碍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影响合作效果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言行失当，得罪对方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可能导致关系破裂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影响商务合作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商务招待礼仪的错误示范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不注意个人形象和仪表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给人不敬业的感觉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降低专业形象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商务招待礼仪的关键要素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提前了解对方背景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会面前的准备工作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避免拖延，认真倾听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尊重对方的时间和意见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用词得当，避免冒犯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交谈技巧和礼貌用语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商务招待礼仪的重要性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商务招待礼仪是商务活动中非常重要的一环，它关系到双方之间的信任和合作。只有遵循正确的商务招待礼仪，才能让商务活动更加顺利和成功。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商务招待中的形象管理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商务招待中的形象管理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商务招待中，形象管理至关重要，包括着装、仪表、沟通技巧和礼仪。穿着得体、整洁，仪容仪表是给人的第一印象。此外，说话要大方得体，注重倾听对方，避免谈论敏感话题。使用礼貌用语，注意言行举止，保持自己的礼仪风度。形象管理的成功关键在于注意细节，保持自己的礼仪风范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着装与仪表的重要性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商务招待时的穿着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得体、整洁的着装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第一印象的形成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关键的仪容仪表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适应不同场合的打扮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场合选择服装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沟通技巧和表达方式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语速适中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大方得体的说话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尊重对方的发言权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重视倾听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政治、宗教等话题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避免敏感话题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礼貌用语和礼仪行为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如“请”、“谢谢”等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使用礼貌用语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发邮件或短信表示感谢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会后致谢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保持自己的礼仪风度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注意言行举止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微笑和自信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始终保持微笑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展现自信的表情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调整情绪和情感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保持平稳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形象管理的注意事项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语言和态度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注意自己的言行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保持礼貌用语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商务招待中的形象管理是建立良好关系的重要一环。通过适当的着装、仪表、沟通技巧和礼仪行为，展现专业和礼貌的形象，将为商务招待活动增添成功因素。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商务招待中的用餐礼仪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用餐礼仪基本规则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保持端庄得体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注意姿势和态度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避免大声喧哗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细心细致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从外到内使用餐具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餐具使用顺序和方法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注意礼仪细节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避免挑食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不含食物讲话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合适的谈话主题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避免争吵话题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避免尴尬话题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餐桌礼仪细节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正确使用餐具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使用叉子和刀具的方法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https://d.book118.com/248015131011006050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123</Paragraphs>
  <Slides>19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如何在商务招待中体现礼仪风范</vt:lpstr>
      <vt:lpstr>目录</vt:lpstr>
      <vt:lpstr>第1章 什么是商务招待礼仪</vt:lpstr>
      <vt:lpstr> </vt:lpstr>
      <vt:lpstr>商务招待礼仪的基本原则</vt:lpstr>
      <vt:lpstr>商务招待礼仪的错误示范</vt:lpstr>
      <vt:lpstr>商务招待礼仪的关键要素</vt:lpstr>
      <vt:lpstr>商务招待礼仪的重要性</vt:lpstr>
      <vt:lpstr>第2章 商务招待中的形象管理</vt:lpstr>
      <vt:lpstr> </vt:lpstr>
      <vt:lpstr>着装与仪表的重要性</vt:lpstr>
      <vt:lpstr>沟通技巧和表达方式</vt:lpstr>
      <vt:lpstr>礼貌用语和礼仪行为</vt:lpstr>
      <vt:lpstr>形象管理的注意事项</vt:lpstr>
      <vt:lpstr>总结</vt:lpstr>
      <vt:lpstr>第3章 商务招待中的用餐礼仪</vt:lpstr>
      <vt:lpstr>用餐礼仪基本规则</vt:lpstr>
      <vt:lpstr>餐桌礼仪细节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2024-09-29T14:53:26.187</cp:lastPrinted>
  <dcterms:created xsi:type="dcterms:W3CDTF">2024-09-29T06:53:26Z</dcterms:created>
  <dcterms:modified xsi:type="dcterms:W3CDTF">2024-09-29T06:53:28Z</dcterms:modified>
</cp:coreProperties>
</file>